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387" r:id="rId2"/>
    <p:sldId id="340" r:id="rId3"/>
    <p:sldId id="305" r:id="rId4"/>
    <p:sldId id="343" r:id="rId5"/>
    <p:sldId id="344" r:id="rId6"/>
    <p:sldId id="309" r:id="rId7"/>
    <p:sldId id="341" r:id="rId8"/>
    <p:sldId id="345" r:id="rId9"/>
    <p:sldId id="310" r:id="rId10"/>
    <p:sldId id="342" r:id="rId11"/>
    <p:sldId id="311" r:id="rId12"/>
    <p:sldId id="312" r:id="rId13"/>
    <p:sldId id="306" r:id="rId14"/>
    <p:sldId id="398" r:id="rId15"/>
    <p:sldId id="399" r:id="rId16"/>
    <p:sldId id="388" r:id="rId17"/>
    <p:sldId id="389" r:id="rId18"/>
    <p:sldId id="390" r:id="rId19"/>
    <p:sldId id="391" r:id="rId20"/>
    <p:sldId id="393" r:id="rId21"/>
    <p:sldId id="392" r:id="rId22"/>
    <p:sldId id="394" r:id="rId23"/>
    <p:sldId id="396" r:id="rId24"/>
    <p:sldId id="324" r:id="rId25"/>
    <p:sldId id="382" r:id="rId26"/>
    <p:sldId id="314" r:id="rId27"/>
    <p:sldId id="402" r:id="rId28"/>
    <p:sldId id="401" r:id="rId29"/>
    <p:sldId id="329" r:id="rId30"/>
    <p:sldId id="385" r:id="rId31"/>
    <p:sldId id="386" r:id="rId32"/>
    <p:sldId id="330" r:id="rId33"/>
    <p:sldId id="331" r:id="rId34"/>
    <p:sldId id="333" r:id="rId35"/>
    <p:sldId id="275" r:id="rId36"/>
    <p:sldId id="264" r:id="rId37"/>
    <p:sldId id="287" r:id="rId38"/>
    <p:sldId id="267" r:id="rId39"/>
    <p:sldId id="384" r:id="rId40"/>
    <p:sldId id="34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5977C-79D9-4BCF-A95C-310C63D962FA}" v="1233" dt="2021-11-26T08:29:00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 Gil Choi" userId="3853265b5d4cafcf" providerId="LiveId" clId="{F4E5977C-79D9-4BCF-A95C-310C63D962FA}"/>
    <pc:docChg chg="undo custSel delSld modSld sldOrd">
      <pc:chgData name="Han Gil Choi" userId="3853265b5d4cafcf" providerId="LiveId" clId="{F4E5977C-79D9-4BCF-A95C-310C63D962FA}" dt="2021-11-26T08:33:30.922" v="4623" actId="478"/>
      <pc:docMkLst>
        <pc:docMk/>
      </pc:docMkLst>
      <pc:sldChg chg="del">
        <pc:chgData name="Han Gil Choi" userId="3853265b5d4cafcf" providerId="LiveId" clId="{F4E5977C-79D9-4BCF-A95C-310C63D962FA}" dt="2021-11-26T07:41:29.912" v="4535" actId="47"/>
        <pc:sldMkLst>
          <pc:docMk/>
          <pc:sldMk cId="474415189" sldId="262"/>
        </pc:sldMkLst>
      </pc:sldChg>
      <pc:sldChg chg="del">
        <pc:chgData name="Han Gil Choi" userId="3853265b5d4cafcf" providerId="LiveId" clId="{F4E5977C-79D9-4BCF-A95C-310C63D962FA}" dt="2021-11-26T07:40:35.431" v="4534" actId="47"/>
        <pc:sldMkLst>
          <pc:docMk/>
          <pc:sldMk cId="2458684271" sldId="290"/>
        </pc:sldMkLst>
      </pc:sldChg>
      <pc:sldChg chg="del">
        <pc:chgData name="Han Gil Choi" userId="3853265b5d4cafcf" providerId="LiveId" clId="{F4E5977C-79D9-4BCF-A95C-310C63D962FA}" dt="2021-11-26T07:39:28.321" v="4530" actId="47"/>
        <pc:sldMkLst>
          <pc:docMk/>
          <pc:sldMk cId="2841878539" sldId="302"/>
        </pc:sldMkLst>
      </pc:sldChg>
      <pc:sldChg chg="modSp mod">
        <pc:chgData name="Han Gil Choi" userId="3853265b5d4cafcf" providerId="LiveId" clId="{F4E5977C-79D9-4BCF-A95C-310C63D962FA}" dt="2021-11-26T07:37:34.816" v="4529" actId="14100"/>
        <pc:sldMkLst>
          <pc:docMk/>
          <pc:sldMk cId="2285756954" sldId="305"/>
        </pc:sldMkLst>
        <pc:spChg chg="mod">
          <ac:chgData name="Han Gil Choi" userId="3853265b5d4cafcf" providerId="LiveId" clId="{F4E5977C-79D9-4BCF-A95C-310C63D962FA}" dt="2021-11-25T22:05:16.656" v="4223" actId="313"/>
          <ac:spMkLst>
            <pc:docMk/>
            <pc:sldMk cId="2285756954" sldId="305"/>
            <ac:spMk id="4" creationId="{FD0D79B0-32BC-41BE-A1FE-9FAC5CFAAA3F}"/>
          </ac:spMkLst>
        </pc:spChg>
        <pc:spChg chg="mod">
          <ac:chgData name="Han Gil Choi" userId="3853265b5d4cafcf" providerId="LiveId" clId="{F4E5977C-79D9-4BCF-A95C-310C63D962FA}" dt="2021-11-26T07:37:34.816" v="4529" actId="14100"/>
          <ac:spMkLst>
            <pc:docMk/>
            <pc:sldMk cId="2285756954" sldId="305"/>
            <ac:spMk id="5" creationId="{BCD9B971-6555-439C-8D15-A6C3649AA693}"/>
          </ac:spMkLst>
        </pc:spChg>
      </pc:sldChg>
      <pc:sldChg chg="modSp mod">
        <pc:chgData name="Han Gil Choi" userId="3853265b5d4cafcf" providerId="LiveId" clId="{F4E5977C-79D9-4BCF-A95C-310C63D962FA}" dt="2021-11-25T22:05:34.694" v="4233" actId="313"/>
        <pc:sldMkLst>
          <pc:docMk/>
          <pc:sldMk cId="2247375404" sldId="306"/>
        </pc:sldMkLst>
        <pc:spChg chg="mod">
          <ac:chgData name="Han Gil Choi" userId="3853265b5d4cafcf" providerId="LiveId" clId="{F4E5977C-79D9-4BCF-A95C-310C63D962FA}" dt="2021-11-25T22:05:34.694" v="4233" actId="313"/>
          <ac:spMkLst>
            <pc:docMk/>
            <pc:sldMk cId="2247375404" sldId="306"/>
            <ac:spMk id="4" creationId="{FD0D79B0-32BC-41BE-A1FE-9FAC5CFAAA3F}"/>
          </ac:spMkLst>
        </pc:spChg>
      </pc:sldChg>
      <pc:sldChg chg="addSp delSp modSp mod">
        <pc:chgData name="Han Gil Choi" userId="3853265b5d4cafcf" providerId="LiveId" clId="{F4E5977C-79D9-4BCF-A95C-310C63D962FA}" dt="2021-11-25T22:05:18.289" v="4226" actId="313"/>
        <pc:sldMkLst>
          <pc:docMk/>
          <pc:sldMk cId="2284108003" sldId="309"/>
        </pc:sldMkLst>
        <pc:spChg chg="add mod">
          <ac:chgData name="Han Gil Choi" userId="3853265b5d4cafcf" providerId="LiveId" clId="{F4E5977C-79D9-4BCF-A95C-310C63D962FA}" dt="2021-11-25T13:59:46.137" v="837" actId="1076"/>
          <ac:spMkLst>
            <pc:docMk/>
            <pc:sldMk cId="2284108003" sldId="309"/>
            <ac:spMk id="2" creationId="{1547AE63-1E49-4933-9076-7356319737DC}"/>
          </ac:spMkLst>
        </pc:spChg>
        <pc:spChg chg="mod">
          <ac:chgData name="Han Gil Choi" userId="3853265b5d4cafcf" providerId="LiveId" clId="{F4E5977C-79D9-4BCF-A95C-310C63D962FA}" dt="2021-11-25T22:05:18.289" v="4226" actId="313"/>
          <ac:spMkLst>
            <pc:docMk/>
            <pc:sldMk cId="2284108003" sldId="309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3:59:40.525" v="836" actId="1076"/>
          <ac:spMkLst>
            <pc:docMk/>
            <pc:sldMk cId="2284108003" sldId="309"/>
            <ac:spMk id="26" creationId="{25DB92A0-B1C4-4141-AB80-B34B62966DFB}"/>
          </ac:spMkLst>
        </pc:spChg>
        <pc:spChg chg="add mod">
          <ac:chgData name="Han Gil Choi" userId="3853265b5d4cafcf" providerId="LiveId" clId="{F4E5977C-79D9-4BCF-A95C-310C63D962FA}" dt="2021-11-25T14:01:58.170" v="898" actId="113"/>
          <ac:spMkLst>
            <pc:docMk/>
            <pc:sldMk cId="2284108003" sldId="309"/>
            <ac:spMk id="27" creationId="{60165355-FFB7-416F-95B8-ECAC7A7BFE2D}"/>
          </ac:spMkLst>
        </pc:spChg>
        <pc:spChg chg="mod">
          <ac:chgData name="Han Gil Choi" userId="3853265b5d4cafcf" providerId="LiveId" clId="{F4E5977C-79D9-4BCF-A95C-310C63D962FA}" dt="2021-11-25T13:57:14.242" v="778" actId="20577"/>
          <ac:spMkLst>
            <pc:docMk/>
            <pc:sldMk cId="2284108003" sldId="309"/>
            <ac:spMk id="66" creationId="{8FA43643-809E-434E-B2E8-24FDD10C8351}"/>
          </ac:spMkLst>
        </pc:spChg>
        <pc:spChg chg="del mod">
          <ac:chgData name="Han Gil Choi" userId="3853265b5d4cafcf" providerId="LiveId" clId="{F4E5977C-79D9-4BCF-A95C-310C63D962FA}" dt="2021-11-25T13:58:06.114" v="780" actId="478"/>
          <ac:spMkLst>
            <pc:docMk/>
            <pc:sldMk cId="2284108003" sldId="309"/>
            <ac:spMk id="80" creationId="{93E4957A-2387-44EC-8FF0-7DE6069BC0B4}"/>
          </ac:spMkLst>
        </pc:spChg>
        <pc:spChg chg="mod">
          <ac:chgData name="Han Gil Choi" userId="3853265b5d4cafcf" providerId="LiveId" clId="{F4E5977C-79D9-4BCF-A95C-310C63D962FA}" dt="2021-11-25T14:00:31.691" v="840" actId="1076"/>
          <ac:spMkLst>
            <pc:docMk/>
            <pc:sldMk cId="2284108003" sldId="309"/>
            <ac:spMk id="81" creationId="{7E0766D0-25D6-4433-9C75-9F07FF2879C0}"/>
          </ac:spMkLst>
        </pc:spChg>
        <pc:spChg chg="mod">
          <ac:chgData name="Han Gil Choi" userId="3853265b5d4cafcf" providerId="LiveId" clId="{F4E5977C-79D9-4BCF-A95C-310C63D962FA}" dt="2021-11-25T14:03:31.475" v="952" actId="1076"/>
          <ac:spMkLst>
            <pc:docMk/>
            <pc:sldMk cId="2284108003" sldId="309"/>
            <ac:spMk id="82" creationId="{32DAB508-64EC-4A0F-B1A7-7365AD1E0A55}"/>
          </ac:spMkLst>
        </pc:spChg>
        <pc:spChg chg="mod">
          <ac:chgData name="Han Gil Choi" userId="3853265b5d4cafcf" providerId="LiveId" clId="{F4E5977C-79D9-4BCF-A95C-310C63D962FA}" dt="2021-11-25T14:02:54.471" v="911" actId="14100"/>
          <ac:spMkLst>
            <pc:docMk/>
            <pc:sldMk cId="2284108003" sldId="309"/>
            <ac:spMk id="83" creationId="{5B300A5E-13F0-4EE9-B2A9-9C4686D321BF}"/>
          </ac:spMkLst>
        </pc:spChg>
        <pc:picChg chg="mod">
          <ac:chgData name="Han Gil Choi" userId="3853265b5d4cafcf" providerId="LiveId" clId="{F4E5977C-79D9-4BCF-A95C-310C63D962FA}" dt="2021-11-25T14:00:31.691" v="840" actId="1076"/>
          <ac:picMkLst>
            <pc:docMk/>
            <pc:sldMk cId="2284108003" sldId="309"/>
            <ac:picMk id="17" creationId="{B9F6143A-EFBB-4D93-9A27-70B5273DFF45}"/>
          </ac:picMkLst>
        </pc:picChg>
        <pc:picChg chg="mod">
          <ac:chgData name="Han Gil Choi" userId="3853265b5d4cafcf" providerId="LiveId" clId="{F4E5977C-79D9-4BCF-A95C-310C63D962FA}" dt="2021-11-25T13:58:12.869" v="781" actId="1076"/>
          <ac:picMkLst>
            <pc:docMk/>
            <pc:sldMk cId="2284108003" sldId="309"/>
            <ac:picMk id="46" creationId="{B2A16AA5-C4A2-44CC-AE91-8E8F67DF4911}"/>
          </ac:picMkLst>
        </pc:picChg>
        <pc:picChg chg="mod">
          <ac:chgData name="Han Gil Choi" userId="3853265b5d4cafcf" providerId="LiveId" clId="{F4E5977C-79D9-4BCF-A95C-310C63D962FA}" dt="2021-11-25T13:58:12.869" v="781" actId="1076"/>
          <ac:picMkLst>
            <pc:docMk/>
            <pc:sldMk cId="2284108003" sldId="309"/>
            <ac:picMk id="48" creationId="{8697179A-E0E6-480E-AB46-3CC62694B764}"/>
          </ac:picMkLst>
        </pc:picChg>
      </pc:sldChg>
      <pc:sldChg chg="addSp delSp modSp mod">
        <pc:chgData name="Han Gil Choi" userId="3853265b5d4cafcf" providerId="LiveId" clId="{F4E5977C-79D9-4BCF-A95C-310C63D962FA}" dt="2021-11-25T22:05:19.615" v="4229" actId="313"/>
        <pc:sldMkLst>
          <pc:docMk/>
          <pc:sldMk cId="1588303630" sldId="310"/>
        </pc:sldMkLst>
        <pc:spChg chg="mod">
          <ac:chgData name="Han Gil Choi" userId="3853265b5d4cafcf" providerId="LiveId" clId="{F4E5977C-79D9-4BCF-A95C-310C63D962FA}" dt="2021-11-25T22:05:19.615" v="4229" actId="313"/>
          <ac:spMkLst>
            <pc:docMk/>
            <pc:sldMk cId="1588303630" sldId="310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3:15:17.169" v="411" actId="14100"/>
          <ac:spMkLst>
            <pc:docMk/>
            <pc:sldMk cId="1588303630" sldId="310"/>
            <ac:spMk id="5" creationId="{1F3EBC8C-0896-4B00-8FCD-EC8EFD2C3740}"/>
          </ac:spMkLst>
        </pc:spChg>
        <pc:spChg chg="del">
          <ac:chgData name="Han Gil Choi" userId="3853265b5d4cafcf" providerId="LiveId" clId="{F4E5977C-79D9-4BCF-A95C-310C63D962FA}" dt="2021-11-25T13:03:11.163" v="70" actId="478"/>
          <ac:spMkLst>
            <pc:docMk/>
            <pc:sldMk cId="1588303630" sldId="310"/>
            <ac:spMk id="14" creationId="{F2C735E8-6F0F-4166-972A-71736CACBB14}"/>
          </ac:spMkLst>
        </pc:spChg>
        <pc:spChg chg="del">
          <ac:chgData name="Han Gil Choi" userId="3853265b5d4cafcf" providerId="LiveId" clId="{F4E5977C-79D9-4BCF-A95C-310C63D962FA}" dt="2021-11-25T13:03:11.163" v="70" actId="478"/>
          <ac:spMkLst>
            <pc:docMk/>
            <pc:sldMk cId="1588303630" sldId="310"/>
            <ac:spMk id="16" creationId="{0695C487-E9F6-4812-91A3-6C867ABE1AA7}"/>
          </ac:spMkLst>
        </pc:spChg>
        <pc:spChg chg="del">
          <ac:chgData name="Han Gil Choi" userId="3853265b5d4cafcf" providerId="LiveId" clId="{F4E5977C-79D9-4BCF-A95C-310C63D962FA}" dt="2021-11-25T13:03:11.163" v="70" actId="478"/>
          <ac:spMkLst>
            <pc:docMk/>
            <pc:sldMk cId="1588303630" sldId="310"/>
            <ac:spMk id="19" creationId="{2C623357-03E8-4630-9F74-0FA58BC8D1E0}"/>
          </ac:spMkLst>
        </pc:spChg>
        <pc:spChg chg="add mod">
          <ac:chgData name="Han Gil Choi" userId="3853265b5d4cafcf" providerId="LiveId" clId="{F4E5977C-79D9-4BCF-A95C-310C63D962FA}" dt="2021-11-25T13:44:22.485" v="625" actId="1076"/>
          <ac:spMkLst>
            <pc:docMk/>
            <pc:sldMk cId="1588303630" sldId="310"/>
            <ac:spMk id="22" creationId="{2DED1EAB-151E-4321-B845-FA9E9103A572}"/>
          </ac:spMkLst>
        </pc:spChg>
        <pc:spChg chg="add mod">
          <ac:chgData name="Han Gil Choi" userId="3853265b5d4cafcf" providerId="LiveId" clId="{F4E5977C-79D9-4BCF-A95C-310C63D962FA}" dt="2021-11-25T14:24:46.672" v="1381" actId="14100"/>
          <ac:spMkLst>
            <pc:docMk/>
            <pc:sldMk cId="1588303630" sldId="310"/>
            <ac:spMk id="27" creationId="{7A47B19C-946F-497B-A4FA-BC7B7BC1574F}"/>
          </ac:spMkLst>
        </pc:spChg>
        <pc:spChg chg="del">
          <ac:chgData name="Han Gil Choi" userId="3853265b5d4cafcf" providerId="LiveId" clId="{F4E5977C-79D9-4BCF-A95C-310C63D962FA}" dt="2021-11-25T13:03:11.163" v="70" actId="478"/>
          <ac:spMkLst>
            <pc:docMk/>
            <pc:sldMk cId="1588303630" sldId="310"/>
            <ac:spMk id="37" creationId="{82E0336B-F415-4AB2-B592-AEDA4D1DCBAF}"/>
          </ac:spMkLst>
        </pc:spChg>
        <pc:spChg chg="mod">
          <ac:chgData name="Han Gil Choi" userId="3853265b5d4cafcf" providerId="LiveId" clId="{F4E5977C-79D9-4BCF-A95C-310C63D962FA}" dt="2021-11-25T13:44:59.073" v="666" actId="20577"/>
          <ac:spMkLst>
            <pc:docMk/>
            <pc:sldMk cId="1588303630" sldId="310"/>
            <ac:spMk id="51" creationId="{98388298-4560-4592-952C-503AC695C90C}"/>
          </ac:spMkLst>
        </pc:spChg>
        <pc:grpChg chg="del">
          <ac:chgData name="Han Gil Choi" userId="3853265b5d4cafcf" providerId="LiveId" clId="{F4E5977C-79D9-4BCF-A95C-310C63D962FA}" dt="2021-11-25T13:03:14.036" v="71" actId="478"/>
          <ac:grpSpMkLst>
            <pc:docMk/>
            <pc:sldMk cId="1588303630" sldId="310"/>
            <ac:grpSpMk id="3" creationId="{CA1E961C-FB7A-4ACB-B83A-C89E5932E3F9}"/>
          </ac:grpSpMkLst>
        </pc:grpChg>
        <pc:picChg chg="del mod">
          <ac:chgData name="Han Gil Choi" userId="3853265b5d4cafcf" providerId="LiveId" clId="{F4E5977C-79D9-4BCF-A95C-310C63D962FA}" dt="2021-11-25T13:06:40.638" v="122" actId="478"/>
          <ac:picMkLst>
            <pc:docMk/>
            <pc:sldMk cId="1588303630" sldId="310"/>
            <ac:picMk id="8" creationId="{EB449B06-913D-472F-BE0E-EF88F8915B66}"/>
          </ac:picMkLst>
        </pc:picChg>
        <pc:picChg chg="del mod ord replST">
          <ac:chgData name="Han Gil Choi" userId="3853265b5d4cafcf" providerId="LiveId" clId="{F4E5977C-79D9-4BCF-A95C-310C63D962FA}" dt="2021-11-25T13:07:04.101" v="150" actId="478"/>
          <ac:picMkLst>
            <pc:docMk/>
            <pc:sldMk cId="1588303630" sldId="310"/>
            <ac:picMk id="9" creationId="{511BA4A3-44BB-4D64-8C27-0D5C3A569C17}"/>
          </ac:picMkLst>
        </pc:picChg>
        <pc:picChg chg="del mod ord replST">
          <ac:chgData name="Han Gil Choi" userId="3853265b5d4cafcf" providerId="LiveId" clId="{F4E5977C-79D9-4BCF-A95C-310C63D962FA}" dt="2021-11-25T13:07:36.635" v="176" actId="478"/>
          <ac:picMkLst>
            <pc:docMk/>
            <pc:sldMk cId="1588303630" sldId="310"/>
            <ac:picMk id="11" creationId="{6A551C66-DD31-4D9A-8323-33141F208EEF}"/>
          </ac:picMkLst>
        </pc:picChg>
        <pc:picChg chg="del mod ord replST">
          <ac:chgData name="Han Gil Choi" userId="3853265b5d4cafcf" providerId="LiveId" clId="{F4E5977C-79D9-4BCF-A95C-310C63D962FA}" dt="2021-11-25T13:07:44.736" v="201" actId="478"/>
          <ac:picMkLst>
            <pc:docMk/>
            <pc:sldMk cId="1588303630" sldId="310"/>
            <ac:picMk id="13" creationId="{5D6B593C-ADA1-484C-AD14-DAFF80FEC796}"/>
          </ac:picMkLst>
        </pc:picChg>
        <pc:picChg chg="mod ord replST">
          <ac:chgData name="Han Gil Choi" userId="3853265b5d4cafcf" providerId="LiveId" clId="{F4E5977C-79D9-4BCF-A95C-310C63D962FA}" dt="2021-11-25T13:44:18.631" v="624" actId="1076"/>
          <ac:picMkLst>
            <pc:docMk/>
            <pc:sldMk cId="1588303630" sldId="310"/>
            <ac:picMk id="21" creationId="{DBCAB229-80D8-41EA-9ECE-D6CE21B688FC}"/>
          </ac:picMkLst>
        </pc:picChg>
        <pc:picChg chg="del">
          <ac:chgData name="Han Gil Choi" userId="3853265b5d4cafcf" providerId="LiveId" clId="{F4E5977C-79D9-4BCF-A95C-310C63D962FA}" dt="2021-11-25T13:03:11.163" v="70" actId="478"/>
          <ac:picMkLst>
            <pc:docMk/>
            <pc:sldMk cId="1588303630" sldId="310"/>
            <ac:picMk id="23" creationId="{8C30A767-51F0-4748-AAA5-16DEE8A9AAF5}"/>
          </ac:picMkLst>
        </pc:picChg>
        <pc:picChg chg="del mod replST">
          <ac:chgData name="Han Gil Choi" userId="3853265b5d4cafcf" providerId="LiveId" clId="{F4E5977C-79D9-4BCF-A95C-310C63D962FA}" dt="2021-11-25T13:42:23.647" v="545" actId="478"/>
          <ac:picMkLst>
            <pc:docMk/>
            <pc:sldMk cId="1588303630" sldId="310"/>
            <ac:picMk id="25" creationId="{F69A4A4A-E6E2-4769-A7D1-63D268D222E1}"/>
          </ac:picMkLst>
        </pc:picChg>
      </pc:sldChg>
      <pc:sldChg chg="delSp modSp mod">
        <pc:chgData name="Han Gil Choi" userId="3853265b5d4cafcf" providerId="LiveId" clId="{F4E5977C-79D9-4BCF-A95C-310C63D962FA}" dt="2021-11-26T07:57:49.050" v="4550" actId="20577"/>
        <pc:sldMkLst>
          <pc:docMk/>
          <pc:sldMk cId="2965558809" sldId="311"/>
        </pc:sldMkLst>
        <pc:spChg chg="mod">
          <ac:chgData name="Han Gil Choi" userId="3853265b5d4cafcf" providerId="LiveId" clId="{F4E5977C-79D9-4BCF-A95C-310C63D962FA}" dt="2021-11-25T22:05:20.665" v="4231" actId="313"/>
          <ac:spMkLst>
            <pc:docMk/>
            <pc:sldMk cId="2965558809" sldId="311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6T07:57:49.050" v="4550" actId="20577"/>
          <ac:spMkLst>
            <pc:docMk/>
            <pc:sldMk cId="2965558809" sldId="311"/>
            <ac:spMk id="20" creationId="{D4A615AE-3798-4EEA-B061-383C197938A0}"/>
          </ac:spMkLst>
        </pc:spChg>
        <pc:picChg chg="del mod">
          <ac:chgData name="Han Gil Choi" userId="3853265b5d4cafcf" providerId="LiveId" clId="{F4E5977C-79D9-4BCF-A95C-310C63D962FA}" dt="2021-11-26T06:29:43.587" v="4244" actId="478"/>
          <ac:picMkLst>
            <pc:docMk/>
            <pc:sldMk cId="2965558809" sldId="311"/>
            <ac:picMk id="7" creationId="{FDFA3BF8-CAFB-4EA2-BF8F-64F6995AA1CC}"/>
          </ac:picMkLst>
        </pc:picChg>
      </pc:sldChg>
      <pc:sldChg chg="addSp modSp mod">
        <pc:chgData name="Han Gil Choi" userId="3853265b5d4cafcf" providerId="LiveId" clId="{F4E5977C-79D9-4BCF-A95C-310C63D962FA}" dt="2021-11-26T06:34:54.978" v="4272" actId="20577"/>
        <pc:sldMkLst>
          <pc:docMk/>
          <pc:sldMk cId="488117599" sldId="312"/>
        </pc:sldMkLst>
        <pc:spChg chg="mod">
          <ac:chgData name="Han Gil Choi" userId="3853265b5d4cafcf" providerId="LiveId" clId="{F4E5977C-79D9-4BCF-A95C-310C63D962FA}" dt="2021-11-25T22:05:21.165" v="4232" actId="313"/>
          <ac:spMkLst>
            <pc:docMk/>
            <pc:sldMk cId="488117599" sldId="312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6T06:34:54.978" v="4272" actId="20577"/>
          <ac:spMkLst>
            <pc:docMk/>
            <pc:sldMk cId="488117599" sldId="312"/>
            <ac:spMk id="11" creationId="{5BBA8627-5FF7-401C-A10A-5023F95033D5}"/>
          </ac:spMkLst>
        </pc:spChg>
        <pc:picChg chg="add mod">
          <ac:chgData name="Han Gil Choi" userId="3853265b5d4cafcf" providerId="LiveId" clId="{F4E5977C-79D9-4BCF-A95C-310C63D962FA}" dt="2021-11-25T14:28:34.419" v="1532" actId="1076"/>
          <ac:picMkLst>
            <pc:docMk/>
            <pc:sldMk cId="488117599" sldId="312"/>
            <ac:picMk id="13" creationId="{85495D78-499B-4933-96AA-3A28686D5780}"/>
          </ac:picMkLst>
        </pc:picChg>
      </pc:sldChg>
      <pc:sldChg chg="del">
        <pc:chgData name="Han Gil Choi" userId="3853265b5d4cafcf" providerId="LiveId" clId="{F4E5977C-79D9-4BCF-A95C-310C63D962FA}" dt="2021-11-26T07:39:44.440" v="4533" actId="47"/>
        <pc:sldMkLst>
          <pc:docMk/>
          <pc:sldMk cId="1421212748" sldId="316"/>
        </pc:sldMkLst>
      </pc:sldChg>
      <pc:sldChg chg="modSp mod">
        <pc:chgData name="Han Gil Choi" userId="3853265b5d4cafcf" providerId="LiveId" clId="{F4E5977C-79D9-4BCF-A95C-310C63D962FA}" dt="2021-11-26T07:36:13.610" v="4514" actId="20577"/>
        <pc:sldMkLst>
          <pc:docMk/>
          <pc:sldMk cId="1836842019" sldId="324"/>
        </pc:sldMkLst>
        <pc:spChg chg="mod">
          <ac:chgData name="Han Gil Choi" userId="3853265b5d4cafcf" providerId="LiveId" clId="{F4E5977C-79D9-4BCF-A95C-310C63D962FA}" dt="2021-11-25T22:04:30.383" v="4219" actId="20577"/>
          <ac:spMkLst>
            <pc:docMk/>
            <pc:sldMk cId="1836842019" sldId="324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6T07:36:13.610" v="4514" actId="20577"/>
          <ac:spMkLst>
            <pc:docMk/>
            <pc:sldMk cId="1836842019" sldId="324"/>
            <ac:spMk id="9" creationId="{CE6E3269-A9A6-43F7-BA9C-FFC0F06AD057}"/>
          </ac:spMkLst>
        </pc:spChg>
      </pc:sldChg>
      <pc:sldChg chg="del">
        <pc:chgData name="Han Gil Choi" userId="3853265b5d4cafcf" providerId="LiveId" clId="{F4E5977C-79D9-4BCF-A95C-310C63D962FA}" dt="2021-11-26T07:39:40.290" v="4532" actId="47"/>
        <pc:sldMkLst>
          <pc:docMk/>
          <pc:sldMk cId="3780976809" sldId="334"/>
        </pc:sldMkLst>
      </pc:sldChg>
      <pc:sldChg chg="del">
        <pc:chgData name="Han Gil Choi" userId="3853265b5d4cafcf" providerId="LiveId" clId="{F4E5977C-79D9-4BCF-A95C-310C63D962FA}" dt="2021-11-26T07:39:35.128" v="4531" actId="47"/>
        <pc:sldMkLst>
          <pc:docMk/>
          <pc:sldMk cId="4205671875" sldId="335"/>
        </pc:sldMkLst>
      </pc:sldChg>
      <pc:sldChg chg="delSp modSp mod">
        <pc:chgData name="Han Gil Choi" userId="3853265b5d4cafcf" providerId="LiveId" clId="{F4E5977C-79D9-4BCF-A95C-310C63D962FA}" dt="2021-11-26T07:37:26.905" v="4521" actId="20577"/>
        <pc:sldMkLst>
          <pc:docMk/>
          <pc:sldMk cId="3573330337" sldId="340"/>
        </pc:sldMkLst>
        <pc:spChg chg="mod">
          <ac:chgData name="Han Gil Choi" userId="3853265b5d4cafcf" providerId="LiveId" clId="{F4E5977C-79D9-4BCF-A95C-310C63D962FA}" dt="2021-11-25T22:05:15.369" v="4222" actId="313"/>
          <ac:spMkLst>
            <pc:docMk/>
            <pc:sldMk cId="3573330337" sldId="340"/>
            <ac:spMk id="4" creationId="{3265BCE4-1951-495F-89EB-B6E119731735}"/>
          </ac:spMkLst>
        </pc:spChg>
        <pc:spChg chg="mod">
          <ac:chgData name="Han Gil Choi" userId="3853265b5d4cafcf" providerId="LiveId" clId="{F4E5977C-79D9-4BCF-A95C-310C63D962FA}" dt="2021-11-25T12:54:06.570" v="33" actId="1076"/>
          <ac:spMkLst>
            <pc:docMk/>
            <pc:sldMk cId="3573330337" sldId="340"/>
            <ac:spMk id="8" creationId="{8A5C6326-5533-4DC5-A163-36DD7D1A560D}"/>
          </ac:spMkLst>
        </pc:spChg>
        <pc:spChg chg="mod">
          <ac:chgData name="Han Gil Choi" userId="3853265b5d4cafcf" providerId="LiveId" clId="{F4E5977C-79D9-4BCF-A95C-310C63D962FA}" dt="2021-11-26T07:37:26.905" v="4521" actId="20577"/>
          <ac:spMkLst>
            <pc:docMk/>
            <pc:sldMk cId="3573330337" sldId="340"/>
            <ac:spMk id="10" creationId="{27317212-CB48-4F6F-A5EF-EF23A91E74C9}"/>
          </ac:spMkLst>
        </pc:spChg>
        <pc:spChg chg="del">
          <ac:chgData name="Han Gil Choi" userId="3853265b5d4cafcf" providerId="LiveId" clId="{F4E5977C-79D9-4BCF-A95C-310C63D962FA}" dt="2021-11-25T12:54:00.066" v="32" actId="478"/>
          <ac:spMkLst>
            <pc:docMk/>
            <pc:sldMk cId="3573330337" sldId="340"/>
            <ac:spMk id="12" creationId="{DA2E26E6-1365-49F3-BDF0-B570A2112A85}"/>
          </ac:spMkLst>
        </pc:spChg>
      </pc:sldChg>
      <pc:sldChg chg="delSp modSp mod">
        <pc:chgData name="Han Gil Choi" userId="3853265b5d4cafcf" providerId="LiveId" clId="{F4E5977C-79D9-4BCF-A95C-310C63D962FA}" dt="2021-11-25T22:05:18.833" v="4227" actId="313"/>
        <pc:sldMkLst>
          <pc:docMk/>
          <pc:sldMk cId="2809016870" sldId="341"/>
        </pc:sldMkLst>
        <pc:spChg chg="mod">
          <ac:chgData name="Han Gil Choi" userId="3853265b5d4cafcf" providerId="LiveId" clId="{F4E5977C-79D9-4BCF-A95C-310C63D962FA}" dt="2021-11-25T14:09:49.701" v="1113" actId="1076"/>
          <ac:spMkLst>
            <pc:docMk/>
            <pc:sldMk cId="2809016870" sldId="341"/>
            <ac:spMk id="2" creationId="{D9F8EA7F-8DD6-4300-95C6-C0CF2C200B23}"/>
          </ac:spMkLst>
        </pc:spChg>
        <pc:spChg chg="mod">
          <ac:chgData name="Han Gil Choi" userId="3853265b5d4cafcf" providerId="LiveId" clId="{F4E5977C-79D9-4BCF-A95C-310C63D962FA}" dt="2021-11-25T14:10:25.550" v="1133" actId="20577"/>
          <ac:spMkLst>
            <pc:docMk/>
            <pc:sldMk cId="2809016870" sldId="341"/>
            <ac:spMk id="3" creationId="{3D0F929A-5DCE-46D4-B534-9CEC00D38A73}"/>
          </ac:spMkLst>
        </pc:spChg>
        <pc:spChg chg="mod">
          <ac:chgData name="Han Gil Choi" userId="3853265b5d4cafcf" providerId="LiveId" clId="{F4E5977C-79D9-4BCF-A95C-310C63D962FA}" dt="2021-11-25T22:05:18.833" v="4227" actId="313"/>
          <ac:spMkLst>
            <pc:docMk/>
            <pc:sldMk cId="2809016870" sldId="341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4:08:21.855" v="1079" actId="1076"/>
          <ac:spMkLst>
            <pc:docMk/>
            <pc:sldMk cId="2809016870" sldId="341"/>
            <ac:spMk id="13" creationId="{9D588217-C1CC-4BAD-88BD-60B8A64969B3}"/>
          </ac:spMkLst>
        </pc:spChg>
        <pc:spChg chg="mod">
          <ac:chgData name="Han Gil Choi" userId="3853265b5d4cafcf" providerId="LiveId" clId="{F4E5977C-79D9-4BCF-A95C-310C63D962FA}" dt="2021-11-25T14:09:20.391" v="1112" actId="1076"/>
          <ac:spMkLst>
            <pc:docMk/>
            <pc:sldMk cId="2809016870" sldId="341"/>
            <ac:spMk id="55" creationId="{099B1790-F4BC-4B1B-8F28-20C3EFEC0365}"/>
          </ac:spMkLst>
        </pc:spChg>
        <pc:picChg chg="mod ord replST">
          <ac:chgData name="Han Gil Choi" userId="3853265b5d4cafcf" providerId="LiveId" clId="{F4E5977C-79D9-4BCF-A95C-310C63D962FA}" dt="2021-11-25T14:08:19.816" v="1078" actId="1076"/>
          <ac:picMkLst>
            <pc:docMk/>
            <pc:sldMk cId="2809016870" sldId="341"/>
            <ac:picMk id="9" creationId="{73BF703C-C285-4534-9E6D-F2B9F79E6460}"/>
          </ac:picMkLst>
        </pc:picChg>
        <pc:picChg chg="mod ord replST">
          <ac:chgData name="Han Gil Choi" userId="3853265b5d4cafcf" providerId="LiveId" clId="{F4E5977C-79D9-4BCF-A95C-310C63D962FA}" dt="2021-11-25T14:08:53.457" v="1111" actId="1076"/>
          <ac:picMkLst>
            <pc:docMk/>
            <pc:sldMk cId="2809016870" sldId="341"/>
            <ac:picMk id="12" creationId="{98D9B201-F5F1-4465-A14A-B4AE0F02184A}"/>
          </ac:picMkLst>
        </pc:picChg>
        <pc:picChg chg="del mod">
          <ac:chgData name="Han Gil Choi" userId="3853265b5d4cafcf" providerId="LiveId" clId="{F4E5977C-79D9-4BCF-A95C-310C63D962FA}" dt="2021-11-25T14:07:03.526" v="1075" actId="478"/>
          <ac:picMkLst>
            <pc:docMk/>
            <pc:sldMk cId="2809016870" sldId="341"/>
            <ac:picMk id="38" creationId="{CDA4290F-407A-4223-849B-B4770DE4A625}"/>
          </ac:picMkLst>
        </pc:picChg>
        <pc:picChg chg="del mod">
          <ac:chgData name="Han Gil Choi" userId="3853265b5d4cafcf" providerId="LiveId" clId="{F4E5977C-79D9-4BCF-A95C-310C63D962FA}" dt="2021-11-25T14:08:50.490" v="1110" actId="478"/>
          <ac:picMkLst>
            <pc:docMk/>
            <pc:sldMk cId="2809016870" sldId="341"/>
            <ac:picMk id="57" creationId="{C1088FA7-CC0F-4C8F-8A27-DD0A954F2E13}"/>
          </ac:picMkLst>
        </pc:picChg>
      </pc:sldChg>
      <pc:sldChg chg="addSp delSp modSp mod">
        <pc:chgData name="Han Gil Choi" userId="3853265b5d4cafcf" providerId="LiveId" clId="{F4E5977C-79D9-4BCF-A95C-310C63D962FA}" dt="2021-11-25T22:05:19.975" v="4230" actId="313"/>
        <pc:sldMkLst>
          <pc:docMk/>
          <pc:sldMk cId="936038632" sldId="342"/>
        </pc:sldMkLst>
        <pc:spChg chg="mod">
          <ac:chgData name="Han Gil Choi" userId="3853265b5d4cafcf" providerId="LiveId" clId="{F4E5977C-79D9-4BCF-A95C-310C63D962FA}" dt="2021-11-25T22:05:19.975" v="4230" actId="313"/>
          <ac:spMkLst>
            <pc:docMk/>
            <pc:sldMk cId="936038632" sldId="342"/>
            <ac:spMk id="4" creationId="{ED8065AA-E9B1-4467-95BA-CDA6B1A87030}"/>
          </ac:spMkLst>
        </pc:spChg>
        <pc:spChg chg="add del mod">
          <ac:chgData name="Han Gil Choi" userId="3853265b5d4cafcf" providerId="LiveId" clId="{F4E5977C-79D9-4BCF-A95C-310C63D962FA}" dt="2021-11-25T13:15:22.900" v="413"/>
          <ac:spMkLst>
            <pc:docMk/>
            <pc:sldMk cId="936038632" sldId="342"/>
            <ac:spMk id="18" creationId="{D49FE495-17CA-4CAC-B9E2-D084D87EF9F0}"/>
          </ac:spMkLst>
        </pc:spChg>
        <pc:spChg chg="add mod">
          <ac:chgData name="Han Gil Choi" userId="3853265b5d4cafcf" providerId="LiveId" clId="{F4E5977C-79D9-4BCF-A95C-310C63D962FA}" dt="2021-11-25T13:15:24.272" v="415"/>
          <ac:spMkLst>
            <pc:docMk/>
            <pc:sldMk cId="936038632" sldId="342"/>
            <ac:spMk id="19" creationId="{1C95B0A4-03BA-4E76-960D-B7D7FADAE63D}"/>
          </ac:spMkLst>
        </pc:spChg>
        <pc:spChg chg="add mod">
          <ac:chgData name="Han Gil Choi" userId="3853265b5d4cafcf" providerId="LiveId" clId="{F4E5977C-79D9-4BCF-A95C-310C63D962FA}" dt="2021-11-25T14:24:15.235" v="1377" actId="20577"/>
          <ac:spMkLst>
            <pc:docMk/>
            <pc:sldMk cId="936038632" sldId="342"/>
            <ac:spMk id="23" creationId="{055A8841-BBAA-4411-BA8F-8CC42187F855}"/>
          </ac:spMkLst>
        </pc:spChg>
        <pc:spChg chg="del">
          <ac:chgData name="Han Gil Choi" userId="3853265b5d4cafcf" providerId="LiveId" clId="{F4E5977C-79D9-4BCF-A95C-310C63D962FA}" dt="2021-11-25T13:15:24.115" v="414" actId="478"/>
          <ac:spMkLst>
            <pc:docMk/>
            <pc:sldMk cId="936038632" sldId="342"/>
            <ac:spMk id="52" creationId="{9D88AE76-B66A-4FDD-812A-F8A7AC90A548}"/>
          </ac:spMkLst>
        </pc:spChg>
        <pc:grpChg chg="del">
          <ac:chgData name="Han Gil Choi" userId="3853265b5d4cafcf" providerId="LiveId" clId="{F4E5977C-79D9-4BCF-A95C-310C63D962FA}" dt="2021-11-25T14:18:20.279" v="1301" actId="478"/>
          <ac:grpSpMkLst>
            <pc:docMk/>
            <pc:sldMk cId="936038632" sldId="342"/>
            <ac:grpSpMk id="10" creationId="{47B4A644-04E5-4179-B43E-6309C2445E10}"/>
          </ac:grpSpMkLst>
        </pc:grpChg>
        <pc:grpChg chg="del">
          <ac:chgData name="Han Gil Choi" userId="3853265b5d4cafcf" providerId="LiveId" clId="{F4E5977C-79D9-4BCF-A95C-310C63D962FA}" dt="2021-11-25T14:18:16.496" v="1298" actId="478"/>
          <ac:grpSpMkLst>
            <pc:docMk/>
            <pc:sldMk cId="936038632" sldId="342"/>
            <ac:grpSpMk id="11" creationId="{26A8AB77-22E4-41DF-AAB6-E60B42437B35}"/>
          </ac:grpSpMkLst>
        </pc:grpChg>
        <pc:picChg chg="mod ord replST">
          <ac:chgData name="Han Gil Choi" userId="3853265b5d4cafcf" providerId="LiveId" clId="{F4E5977C-79D9-4BCF-A95C-310C63D962FA}" dt="2021-11-25T14:22:01.049" v="1335" actId="1076"/>
          <ac:picMkLst>
            <pc:docMk/>
            <pc:sldMk cId="936038632" sldId="342"/>
            <ac:picMk id="3" creationId="{0CAA556B-E3C1-45EA-B40B-FE617FAEAF62}"/>
          </ac:picMkLst>
        </pc:picChg>
        <pc:picChg chg="mod">
          <ac:chgData name="Han Gil Choi" userId="3853265b5d4cafcf" providerId="LiveId" clId="{F4E5977C-79D9-4BCF-A95C-310C63D962FA}" dt="2021-11-25T14:22:03.499" v="1336" actId="1076"/>
          <ac:picMkLst>
            <pc:docMk/>
            <pc:sldMk cId="936038632" sldId="342"/>
            <ac:picMk id="7" creationId="{D6702D3E-6AB3-4309-9FE8-D23D89D9631D}"/>
          </ac:picMkLst>
        </pc:picChg>
        <pc:picChg chg="mod">
          <ac:chgData name="Han Gil Choi" userId="3853265b5d4cafcf" providerId="LiveId" clId="{F4E5977C-79D9-4BCF-A95C-310C63D962FA}" dt="2021-11-25T14:22:01.049" v="1335" actId="1076"/>
          <ac:picMkLst>
            <pc:docMk/>
            <pc:sldMk cId="936038632" sldId="342"/>
            <ac:picMk id="8" creationId="{38DF4C40-B65C-44CB-A028-AD66109952BC}"/>
          </ac:picMkLst>
        </pc:picChg>
        <pc:picChg chg="del">
          <ac:chgData name="Han Gil Choi" userId="3853265b5d4cafcf" providerId="LiveId" clId="{F4E5977C-79D9-4BCF-A95C-310C63D962FA}" dt="2021-11-25T14:18:18.078" v="1299" actId="478"/>
          <ac:picMkLst>
            <pc:docMk/>
            <pc:sldMk cId="936038632" sldId="342"/>
            <ac:picMk id="42" creationId="{F5CAC4BB-442C-4A0E-9B74-EF6B5ED415E2}"/>
          </ac:picMkLst>
        </pc:picChg>
        <pc:picChg chg="del">
          <ac:chgData name="Han Gil Choi" userId="3853265b5d4cafcf" providerId="LiveId" clId="{F4E5977C-79D9-4BCF-A95C-310C63D962FA}" dt="2021-11-25T14:18:19.145" v="1300" actId="478"/>
          <ac:picMkLst>
            <pc:docMk/>
            <pc:sldMk cId="936038632" sldId="342"/>
            <ac:picMk id="45" creationId="{7848EC09-50AB-4E64-94D4-0BEC69D80D04}"/>
          </ac:picMkLst>
        </pc:picChg>
        <pc:picChg chg="del mod">
          <ac:chgData name="Han Gil Choi" userId="3853265b5d4cafcf" providerId="LiveId" clId="{F4E5977C-79D9-4BCF-A95C-310C63D962FA}" dt="2021-11-25T14:19:31.943" v="1331" actId="478"/>
          <ac:picMkLst>
            <pc:docMk/>
            <pc:sldMk cId="936038632" sldId="342"/>
            <ac:picMk id="48" creationId="{6A733A80-6271-4FFD-A6C7-49640435EFE6}"/>
          </ac:picMkLst>
        </pc:picChg>
      </pc:sldChg>
      <pc:sldChg chg="modSp mod">
        <pc:chgData name="Han Gil Choi" userId="3853265b5d4cafcf" providerId="LiveId" clId="{F4E5977C-79D9-4BCF-A95C-310C63D962FA}" dt="2021-11-25T22:05:17.324" v="4224" actId="313"/>
        <pc:sldMkLst>
          <pc:docMk/>
          <pc:sldMk cId="2662202347" sldId="343"/>
        </pc:sldMkLst>
        <pc:spChg chg="mod">
          <ac:chgData name="Han Gil Choi" userId="3853265b5d4cafcf" providerId="LiveId" clId="{F4E5977C-79D9-4BCF-A95C-310C63D962FA}" dt="2021-11-25T22:05:17.324" v="4224" actId="313"/>
          <ac:spMkLst>
            <pc:docMk/>
            <pc:sldMk cId="2662202347" sldId="343"/>
            <ac:spMk id="4" creationId="{ED8065AA-E9B1-4467-95BA-CDA6B1A87030}"/>
          </ac:spMkLst>
        </pc:spChg>
      </pc:sldChg>
      <pc:sldChg chg="modSp mod">
        <pc:chgData name="Han Gil Choi" userId="3853265b5d4cafcf" providerId="LiveId" clId="{F4E5977C-79D9-4BCF-A95C-310C63D962FA}" dt="2021-11-25T22:05:17.989" v="4225" actId="313"/>
        <pc:sldMkLst>
          <pc:docMk/>
          <pc:sldMk cId="3889142352" sldId="344"/>
        </pc:sldMkLst>
        <pc:spChg chg="mod">
          <ac:chgData name="Han Gil Choi" userId="3853265b5d4cafcf" providerId="LiveId" clId="{F4E5977C-79D9-4BCF-A95C-310C63D962FA}" dt="2021-11-25T22:05:17.989" v="4225" actId="313"/>
          <ac:spMkLst>
            <pc:docMk/>
            <pc:sldMk cId="3889142352" sldId="344"/>
            <ac:spMk id="4" creationId="{DA099952-02A9-4BDC-87F6-5A10B7045164}"/>
          </ac:spMkLst>
        </pc:spChg>
      </pc:sldChg>
      <pc:sldChg chg="modSp mod">
        <pc:chgData name="Han Gil Choi" userId="3853265b5d4cafcf" providerId="LiveId" clId="{F4E5977C-79D9-4BCF-A95C-310C63D962FA}" dt="2021-11-25T22:05:19.194" v="4228" actId="313"/>
        <pc:sldMkLst>
          <pc:docMk/>
          <pc:sldMk cId="2128466761" sldId="345"/>
        </pc:sldMkLst>
        <pc:spChg chg="mod">
          <ac:chgData name="Han Gil Choi" userId="3853265b5d4cafcf" providerId="LiveId" clId="{F4E5977C-79D9-4BCF-A95C-310C63D962FA}" dt="2021-11-25T22:05:19.194" v="4228" actId="313"/>
          <ac:spMkLst>
            <pc:docMk/>
            <pc:sldMk cId="2128466761" sldId="345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2:56:36.288" v="68" actId="20577"/>
          <ac:spMkLst>
            <pc:docMk/>
            <pc:sldMk cId="2128466761" sldId="345"/>
            <ac:spMk id="42" creationId="{6924BA01-11F0-4E06-9EE0-9F1CD1BAF53B}"/>
          </ac:spMkLst>
        </pc:spChg>
        <pc:spChg chg="mod">
          <ac:chgData name="Han Gil Choi" userId="3853265b5d4cafcf" providerId="LiveId" clId="{F4E5977C-79D9-4BCF-A95C-310C63D962FA}" dt="2021-11-25T14:11:17.606" v="1146" actId="20577"/>
          <ac:spMkLst>
            <pc:docMk/>
            <pc:sldMk cId="2128466761" sldId="345"/>
            <ac:spMk id="52" creationId="{291B2FB3-851D-4836-85CD-1824241A3709}"/>
          </ac:spMkLst>
        </pc:spChg>
      </pc:sldChg>
      <pc:sldChg chg="modSp mod">
        <pc:chgData name="Han Gil Choi" userId="3853265b5d4cafcf" providerId="LiveId" clId="{F4E5977C-79D9-4BCF-A95C-310C63D962FA}" dt="2021-11-25T12:50:41.906" v="31" actId="20577"/>
        <pc:sldMkLst>
          <pc:docMk/>
          <pc:sldMk cId="2213828666" sldId="387"/>
        </pc:sldMkLst>
        <pc:spChg chg="mod">
          <ac:chgData name="Han Gil Choi" userId="3853265b5d4cafcf" providerId="LiveId" clId="{F4E5977C-79D9-4BCF-A95C-310C63D962FA}" dt="2021-11-25T12:50:41.906" v="31" actId="20577"/>
          <ac:spMkLst>
            <pc:docMk/>
            <pc:sldMk cId="2213828666" sldId="387"/>
            <ac:spMk id="10" creationId="{F23836F2-46C2-4259-A82A-772C417B055F}"/>
          </ac:spMkLst>
        </pc:spChg>
      </pc:sldChg>
      <pc:sldChg chg="delSp modSp mod">
        <pc:chgData name="Han Gil Choi" userId="3853265b5d4cafcf" providerId="LiveId" clId="{F4E5977C-79D9-4BCF-A95C-310C63D962FA}" dt="2021-11-25T22:05:36.321" v="4236" actId="313"/>
        <pc:sldMkLst>
          <pc:docMk/>
          <pc:sldMk cId="3700766426" sldId="388"/>
        </pc:sldMkLst>
        <pc:spChg chg="mod">
          <ac:chgData name="Han Gil Choi" userId="3853265b5d4cafcf" providerId="LiveId" clId="{F4E5977C-79D9-4BCF-A95C-310C63D962FA}" dt="2021-11-25T22:05:36.321" v="4236" actId="313"/>
          <ac:spMkLst>
            <pc:docMk/>
            <pc:sldMk cId="3700766426" sldId="388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5:12:25.932" v="2364" actId="20577"/>
          <ac:spMkLst>
            <pc:docMk/>
            <pc:sldMk cId="3700766426" sldId="388"/>
            <ac:spMk id="8" creationId="{09372B58-5555-4249-9A6F-A9E2F4B172B9}"/>
          </ac:spMkLst>
        </pc:spChg>
        <pc:spChg chg="mod">
          <ac:chgData name="Han Gil Choi" userId="3853265b5d4cafcf" providerId="LiveId" clId="{F4E5977C-79D9-4BCF-A95C-310C63D962FA}" dt="2021-11-25T15:19:16.838" v="2443" actId="1076"/>
          <ac:spMkLst>
            <pc:docMk/>
            <pc:sldMk cId="3700766426" sldId="388"/>
            <ac:spMk id="10" creationId="{91D3ABD5-5FE3-4259-A877-55051D2BC07B}"/>
          </ac:spMkLst>
        </pc:spChg>
        <pc:spChg chg="del">
          <ac:chgData name="Han Gil Choi" userId="3853265b5d4cafcf" providerId="LiveId" clId="{F4E5977C-79D9-4BCF-A95C-310C63D962FA}" dt="2021-11-25T15:18:45.967" v="2416" actId="478"/>
          <ac:spMkLst>
            <pc:docMk/>
            <pc:sldMk cId="3700766426" sldId="388"/>
            <ac:spMk id="13" creationId="{65126F16-11CF-41B8-8F5B-53FC72868EAF}"/>
          </ac:spMkLst>
        </pc:spChg>
        <pc:spChg chg="del">
          <ac:chgData name="Han Gil Choi" userId="3853265b5d4cafcf" providerId="LiveId" clId="{F4E5977C-79D9-4BCF-A95C-310C63D962FA}" dt="2021-11-25T15:18:42.643" v="2414" actId="478"/>
          <ac:spMkLst>
            <pc:docMk/>
            <pc:sldMk cId="3700766426" sldId="388"/>
            <ac:spMk id="24" creationId="{29720218-4573-4E9F-8A56-CD6A976FC132}"/>
          </ac:spMkLst>
        </pc:spChg>
        <pc:spChg chg="mod">
          <ac:chgData name="Han Gil Choi" userId="3853265b5d4cafcf" providerId="LiveId" clId="{F4E5977C-79D9-4BCF-A95C-310C63D962FA}" dt="2021-11-25T21:33:29.932" v="3288" actId="20577"/>
          <ac:spMkLst>
            <pc:docMk/>
            <pc:sldMk cId="3700766426" sldId="388"/>
            <ac:spMk id="27" creationId="{5E75D6A9-4C9F-4ED5-AC44-A0C3C7487856}"/>
          </ac:spMkLst>
        </pc:spChg>
        <pc:spChg chg="del">
          <ac:chgData name="Han Gil Choi" userId="3853265b5d4cafcf" providerId="LiveId" clId="{F4E5977C-79D9-4BCF-A95C-310C63D962FA}" dt="2021-11-25T15:18:43.983" v="2415" actId="478"/>
          <ac:spMkLst>
            <pc:docMk/>
            <pc:sldMk cId="3700766426" sldId="388"/>
            <ac:spMk id="30" creationId="{428B0EE8-E9D9-43B2-8860-8C1B5F9460E1}"/>
          </ac:spMkLst>
        </pc:spChg>
      </pc:sldChg>
      <pc:sldChg chg="addSp delSp modSp mod">
        <pc:chgData name="Han Gil Choi" userId="3853265b5d4cafcf" providerId="LiveId" clId="{F4E5977C-79D9-4BCF-A95C-310C63D962FA}" dt="2021-11-26T07:28:24.096" v="4511" actId="20577"/>
        <pc:sldMkLst>
          <pc:docMk/>
          <pc:sldMk cId="2219920152" sldId="389"/>
        </pc:sldMkLst>
        <pc:spChg chg="add del mod">
          <ac:chgData name="Han Gil Choi" userId="3853265b5d4cafcf" providerId="LiveId" clId="{F4E5977C-79D9-4BCF-A95C-310C63D962FA}" dt="2021-11-26T07:28:24.096" v="4511" actId="20577"/>
          <ac:spMkLst>
            <pc:docMk/>
            <pc:sldMk cId="2219920152" sldId="389"/>
            <ac:spMk id="2" creationId="{1DBB72D2-CF41-4DEE-8120-2065089945F4}"/>
          </ac:spMkLst>
        </pc:spChg>
        <pc:spChg chg="del">
          <ac:chgData name="Han Gil Choi" userId="3853265b5d4cafcf" providerId="LiveId" clId="{F4E5977C-79D9-4BCF-A95C-310C63D962FA}" dt="2021-11-25T15:28:00.408" v="2664" actId="478"/>
          <ac:spMkLst>
            <pc:docMk/>
            <pc:sldMk cId="2219920152" sldId="389"/>
            <ac:spMk id="3" creationId="{ACC32890-B097-4BD0-A508-769D58950A17}"/>
          </ac:spMkLst>
        </pc:spChg>
        <pc:spChg chg="mod">
          <ac:chgData name="Han Gil Choi" userId="3853265b5d4cafcf" providerId="LiveId" clId="{F4E5977C-79D9-4BCF-A95C-310C63D962FA}" dt="2021-11-25T22:05:36.832" v="4237" actId="313"/>
          <ac:spMkLst>
            <pc:docMk/>
            <pc:sldMk cId="2219920152" sldId="389"/>
            <ac:spMk id="4" creationId="{AADAE066-8A5E-4680-A323-D9904701F623}"/>
          </ac:spMkLst>
        </pc:spChg>
        <pc:spChg chg="del">
          <ac:chgData name="Han Gil Choi" userId="3853265b5d4cafcf" providerId="LiveId" clId="{F4E5977C-79D9-4BCF-A95C-310C63D962FA}" dt="2021-11-25T15:28:02.372" v="2665" actId="478"/>
          <ac:spMkLst>
            <pc:docMk/>
            <pc:sldMk cId="2219920152" sldId="389"/>
            <ac:spMk id="5" creationId="{50174F9A-8087-4857-93A6-660ED9B5FD07}"/>
          </ac:spMkLst>
        </pc:spChg>
        <pc:spChg chg="mod">
          <ac:chgData name="Han Gil Choi" userId="3853265b5d4cafcf" providerId="LiveId" clId="{F4E5977C-79D9-4BCF-A95C-310C63D962FA}" dt="2021-11-25T15:14:55.214" v="2404" actId="1076"/>
          <ac:spMkLst>
            <pc:docMk/>
            <pc:sldMk cId="2219920152" sldId="389"/>
            <ac:spMk id="7" creationId="{FDBB3835-E592-455A-ACB3-A8107255C1CF}"/>
          </ac:spMkLst>
        </pc:spChg>
        <pc:spChg chg="add del mod">
          <ac:chgData name="Han Gil Choi" userId="3853265b5d4cafcf" providerId="LiveId" clId="{F4E5977C-79D9-4BCF-A95C-310C63D962FA}" dt="2021-11-25T15:27:47.325" v="2663" actId="478"/>
          <ac:spMkLst>
            <pc:docMk/>
            <pc:sldMk cId="2219920152" sldId="389"/>
            <ac:spMk id="8" creationId="{C86D7A35-C5D8-4EFD-9777-625E94AFBB3D}"/>
          </ac:spMkLst>
        </pc:spChg>
        <pc:spChg chg="mod">
          <ac:chgData name="Han Gil Choi" userId="3853265b5d4cafcf" providerId="LiveId" clId="{F4E5977C-79D9-4BCF-A95C-310C63D962FA}" dt="2021-11-25T15:14:14.342" v="2397" actId="20577"/>
          <ac:spMkLst>
            <pc:docMk/>
            <pc:sldMk cId="2219920152" sldId="389"/>
            <ac:spMk id="14" creationId="{A204E426-EFB3-4E54-A150-8720C5A6DFA8}"/>
          </ac:spMkLst>
        </pc:spChg>
        <pc:spChg chg="mod">
          <ac:chgData name="Han Gil Choi" userId="3853265b5d4cafcf" providerId="LiveId" clId="{F4E5977C-79D9-4BCF-A95C-310C63D962FA}" dt="2021-11-26T07:26:19.183" v="4465" actId="20577"/>
          <ac:spMkLst>
            <pc:docMk/>
            <pc:sldMk cId="2219920152" sldId="389"/>
            <ac:spMk id="26" creationId="{C5172F10-E4C9-4595-812D-13B4AFC621BE}"/>
          </ac:spMkLst>
        </pc:spChg>
        <pc:picChg chg="mod">
          <ac:chgData name="Han Gil Choi" userId="3853265b5d4cafcf" providerId="LiveId" clId="{F4E5977C-79D9-4BCF-A95C-310C63D962FA}" dt="2021-11-25T15:14:49.116" v="2403" actId="1076"/>
          <ac:picMkLst>
            <pc:docMk/>
            <pc:sldMk cId="2219920152" sldId="389"/>
            <ac:picMk id="6" creationId="{6E90B049-5F87-4026-9B4B-3B13704F8441}"/>
          </ac:picMkLst>
        </pc:picChg>
      </pc:sldChg>
      <pc:sldChg chg="addSp modSp mod">
        <pc:chgData name="Han Gil Choi" userId="3853265b5d4cafcf" providerId="LiveId" clId="{F4E5977C-79D9-4BCF-A95C-310C63D962FA}" dt="2021-11-25T22:05:37.432" v="4238" actId="313"/>
        <pc:sldMkLst>
          <pc:docMk/>
          <pc:sldMk cId="912040129" sldId="390"/>
        </pc:sldMkLst>
        <pc:spChg chg="add mod">
          <ac:chgData name="Han Gil Choi" userId="3853265b5d4cafcf" providerId="LiveId" clId="{F4E5977C-79D9-4BCF-A95C-310C63D962FA}" dt="2021-11-25T14:59:31.899" v="2078" actId="20577"/>
          <ac:spMkLst>
            <pc:docMk/>
            <pc:sldMk cId="912040129" sldId="390"/>
            <ac:spMk id="3" creationId="{B6AAC24B-F26B-40B8-B4B2-E475D6112EF7}"/>
          </ac:spMkLst>
        </pc:spChg>
        <pc:spChg chg="mod">
          <ac:chgData name="Han Gil Choi" userId="3853265b5d4cafcf" providerId="LiveId" clId="{F4E5977C-79D9-4BCF-A95C-310C63D962FA}" dt="2021-11-25T22:05:37.432" v="4238" actId="313"/>
          <ac:spMkLst>
            <pc:docMk/>
            <pc:sldMk cId="912040129" sldId="390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4:57:51.563" v="1968" actId="164"/>
          <ac:spMkLst>
            <pc:docMk/>
            <pc:sldMk cId="912040129" sldId="390"/>
            <ac:spMk id="15" creationId="{72E17D8F-1559-4733-BB67-ABB5C7F14537}"/>
          </ac:spMkLst>
        </pc:spChg>
        <pc:spChg chg="mod">
          <ac:chgData name="Han Gil Choi" userId="3853265b5d4cafcf" providerId="LiveId" clId="{F4E5977C-79D9-4BCF-A95C-310C63D962FA}" dt="2021-11-25T14:57:51.563" v="1968" actId="164"/>
          <ac:spMkLst>
            <pc:docMk/>
            <pc:sldMk cId="912040129" sldId="390"/>
            <ac:spMk id="17" creationId="{93280325-47DD-403F-80E2-B51CB919E9B9}"/>
          </ac:spMkLst>
        </pc:spChg>
        <pc:spChg chg="mod">
          <ac:chgData name="Han Gil Choi" userId="3853265b5d4cafcf" providerId="LiveId" clId="{F4E5977C-79D9-4BCF-A95C-310C63D962FA}" dt="2021-11-25T14:57:51.563" v="1968" actId="164"/>
          <ac:spMkLst>
            <pc:docMk/>
            <pc:sldMk cId="912040129" sldId="390"/>
            <ac:spMk id="18" creationId="{7231A367-74A7-4DCD-B2BA-B801E0DA1A87}"/>
          </ac:spMkLst>
        </pc:spChg>
        <pc:grpChg chg="add mod">
          <ac:chgData name="Han Gil Choi" userId="3853265b5d4cafcf" providerId="LiveId" clId="{F4E5977C-79D9-4BCF-A95C-310C63D962FA}" dt="2021-11-25T14:58:03.787" v="1970" actId="1076"/>
          <ac:grpSpMkLst>
            <pc:docMk/>
            <pc:sldMk cId="912040129" sldId="390"/>
            <ac:grpSpMk id="2" creationId="{BD267662-9946-4C22-B06E-EEBF75E71937}"/>
          </ac:grpSpMkLst>
        </pc:grpChg>
        <pc:grpChg chg="mod">
          <ac:chgData name="Han Gil Choi" userId="3853265b5d4cafcf" providerId="LiveId" clId="{F4E5977C-79D9-4BCF-A95C-310C63D962FA}" dt="2021-11-25T14:57:51.563" v="1968" actId="164"/>
          <ac:grpSpMkLst>
            <pc:docMk/>
            <pc:sldMk cId="912040129" sldId="390"/>
            <ac:grpSpMk id="67" creationId="{0765B358-FD4E-43D6-851F-C2A1690F54EE}"/>
          </ac:grpSpMkLst>
        </pc:grpChg>
        <pc:picChg chg="mod">
          <ac:chgData name="Han Gil Choi" userId="3853265b5d4cafcf" providerId="LiveId" clId="{F4E5977C-79D9-4BCF-A95C-310C63D962FA}" dt="2021-11-25T14:57:51.563" v="1968" actId="164"/>
          <ac:picMkLst>
            <pc:docMk/>
            <pc:sldMk cId="912040129" sldId="390"/>
            <ac:picMk id="9" creationId="{C3D8B38C-1D4F-44F5-AAA5-337CD4BD0FF3}"/>
          </ac:picMkLst>
        </pc:picChg>
        <pc:picChg chg="mod">
          <ac:chgData name="Han Gil Choi" userId="3853265b5d4cafcf" providerId="LiveId" clId="{F4E5977C-79D9-4BCF-A95C-310C63D962FA}" dt="2021-11-25T14:57:51.563" v="1968" actId="164"/>
          <ac:picMkLst>
            <pc:docMk/>
            <pc:sldMk cId="912040129" sldId="390"/>
            <ac:picMk id="12" creationId="{922943BC-AF3C-4B57-90B1-41ACB762A7FD}"/>
          </ac:picMkLst>
        </pc:picChg>
        <pc:picChg chg="mod">
          <ac:chgData name="Han Gil Choi" userId="3853265b5d4cafcf" providerId="LiveId" clId="{F4E5977C-79D9-4BCF-A95C-310C63D962FA}" dt="2021-11-25T14:57:51.563" v="1968" actId="164"/>
          <ac:picMkLst>
            <pc:docMk/>
            <pc:sldMk cId="912040129" sldId="390"/>
            <ac:picMk id="14" creationId="{198B2756-79D3-40EC-8D25-451DDA8F3C15}"/>
          </ac:picMkLst>
        </pc:picChg>
        <pc:picChg chg="mod">
          <ac:chgData name="Han Gil Choi" userId="3853265b5d4cafcf" providerId="LiveId" clId="{F4E5977C-79D9-4BCF-A95C-310C63D962FA}" dt="2021-11-25T14:57:51.563" v="1968" actId="164"/>
          <ac:picMkLst>
            <pc:docMk/>
            <pc:sldMk cId="912040129" sldId="390"/>
            <ac:picMk id="22" creationId="{7E67720A-85BF-4B00-A513-87127ABCB4C4}"/>
          </ac:picMkLst>
        </pc:picChg>
        <pc:picChg chg="mod">
          <ac:chgData name="Han Gil Choi" userId="3853265b5d4cafcf" providerId="LiveId" clId="{F4E5977C-79D9-4BCF-A95C-310C63D962FA}" dt="2021-11-25T14:57:51.563" v="1968" actId="164"/>
          <ac:picMkLst>
            <pc:docMk/>
            <pc:sldMk cId="912040129" sldId="390"/>
            <ac:picMk id="39" creationId="{4685B414-5733-47E4-9A2C-8EA380CE8645}"/>
          </ac:picMkLst>
        </pc:picChg>
        <pc:picChg chg="mod">
          <ac:chgData name="Han Gil Choi" userId="3853265b5d4cafcf" providerId="LiveId" clId="{F4E5977C-79D9-4BCF-A95C-310C63D962FA}" dt="2021-11-25T14:57:51.563" v="1968" actId="164"/>
          <ac:picMkLst>
            <pc:docMk/>
            <pc:sldMk cId="912040129" sldId="390"/>
            <ac:picMk id="41" creationId="{59807D15-B786-4510-9885-F66E1021C068}"/>
          </ac:picMkLst>
        </pc:picChg>
        <pc:cxnChg chg="mod">
          <ac:chgData name="Han Gil Choi" userId="3853265b5d4cafcf" providerId="LiveId" clId="{F4E5977C-79D9-4BCF-A95C-310C63D962FA}" dt="2021-11-25T14:57:51.563" v="1968" actId="164"/>
          <ac:cxnSpMkLst>
            <pc:docMk/>
            <pc:sldMk cId="912040129" sldId="390"/>
            <ac:cxnSpMk id="19" creationId="{5E8F353F-1EC9-4D65-88AE-2461593C6E3A}"/>
          </ac:cxnSpMkLst>
        </pc:cxnChg>
      </pc:sldChg>
      <pc:sldChg chg="delSp modSp mod">
        <pc:chgData name="Han Gil Choi" userId="3853265b5d4cafcf" providerId="LiveId" clId="{F4E5977C-79D9-4BCF-A95C-310C63D962FA}" dt="2021-11-25T22:05:38.231" v="4239" actId="313"/>
        <pc:sldMkLst>
          <pc:docMk/>
          <pc:sldMk cId="1749883583" sldId="391"/>
        </pc:sldMkLst>
        <pc:spChg chg="mod">
          <ac:chgData name="Han Gil Choi" userId="3853265b5d4cafcf" providerId="LiveId" clId="{F4E5977C-79D9-4BCF-A95C-310C63D962FA}" dt="2021-11-25T22:05:38.231" v="4239" actId="313"/>
          <ac:spMkLst>
            <pc:docMk/>
            <pc:sldMk cId="1749883583" sldId="391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5:34:41.476" v="2843" actId="20577"/>
          <ac:spMkLst>
            <pc:docMk/>
            <pc:sldMk cId="1749883583" sldId="391"/>
            <ac:spMk id="20" creationId="{F6ACF247-D3EE-44F9-9B57-F2C44FCE81AE}"/>
          </ac:spMkLst>
        </pc:spChg>
        <pc:spChg chg="mod">
          <ac:chgData name="Han Gil Choi" userId="3853265b5d4cafcf" providerId="LiveId" clId="{F4E5977C-79D9-4BCF-A95C-310C63D962FA}" dt="2021-11-25T15:38:27.082" v="2942" actId="20577"/>
          <ac:spMkLst>
            <pc:docMk/>
            <pc:sldMk cId="1749883583" sldId="391"/>
            <ac:spMk id="57" creationId="{D2B0A0A4-0B66-4B0F-BC67-49D7BA8B24AF}"/>
          </ac:spMkLst>
        </pc:spChg>
        <pc:picChg chg="mod">
          <ac:chgData name="Han Gil Choi" userId="3853265b5d4cafcf" providerId="LiveId" clId="{F4E5977C-79D9-4BCF-A95C-310C63D962FA}" dt="2021-11-25T15:34:54.269" v="2845" actId="1076"/>
          <ac:picMkLst>
            <pc:docMk/>
            <pc:sldMk cId="1749883583" sldId="391"/>
            <ac:picMk id="3" creationId="{C28CCBAF-4A02-4F23-BC16-3806CEA2A57F}"/>
          </ac:picMkLst>
        </pc:picChg>
        <pc:picChg chg="del">
          <ac:chgData name="Han Gil Choi" userId="3853265b5d4cafcf" providerId="LiveId" clId="{F4E5977C-79D9-4BCF-A95C-310C63D962FA}" dt="2021-11-25T15:22:29.416" v="2511" actId="478"/>
          <ac:picMkLst>
            <pc:docMk/>
            <pc:sldMk cId="1749883583" sldId="391"/>
            <ac:picMk id="5" creationId="{17E95704-5595-45C2-94B0-2F442266646A}"/>
          </ac:picMkLst>
        </pc:picChg>
        <pc:picChg chg="del mod ord replST">
          <ac:chgData name="Han Gil Choi" userId="3853265b5d4cafcf" providerId="LiveId" clId="{F4E5977C-79D9-4BCF-A95C-310C63D962FA}" dt="2021-11-25T15:24:47.877" v="2574" actId="478"/>
          <ac:picMkLst>
            <pc:docMk/>
            <pc:sldMk cId="1749883583" sldId="391"/>
            <ac:picMk id="7" creationId="{2D326296-17C0-4454-A41B-E96F26853B2C}"/>
          </ac:picMkLst>
        </pc:picChg>
        <pc:picChg chg="del mod ord replST">
          <ac:chgData name="Han Gil Choi" userId="3853265b5d4cafcf" providerId="LiveId" clId="{F4E5977C-79D9-4BCF-A95C-310C63D962FA}" dt="2021-11-25T15:39:47.067" v="2998" actId="478"/>
          <ac:picMkLst>
            <pc:docMk/>
            <pc:sldMk cId="1749883583" sldId="391"/>
            <ac:picMk id="10" creationId="{6697F911-CE4D-49FF-B88C-818F98F974A7}"/>
          </ac:picMkLst>
        </pc:picChg>
        <pc:picChg chg="del mod">
          <ac:chgData name="Han Gil Choi" userId="3853265b5d4cafcf" providerId="LiveId" clId="{F4E5977C-79D9-4BCF-A95C-310C63D962FA}" dt="2021-11-25T15:23:10.846" v="2542" actId="478"/>
          <ac:picMkLst>
            <pc:docMk/>
            <pc:sldMk cId="1749883583" sldId="391"/>
            <ac:picMk id="12" creationId="{11A41CFF-58D4-4F2B-B686-F5D22385A3AC}"/>
          </ac:picMkLst>
        </pc:picChg>
        <pc:picChg chg="mod ord replST">
          <ac:chgData name="Han Gil Choi" userId="3853265b5d4cafcf" providerId="LiveId" clId="{F4E5977C-79D9-4BCF-A95C-310C63D962FA}" dt="2021-11-25T15:39:35.165" v="2967" actId="108"/>
          <ac:picMkLst>
            <pc:docMk/>
            <pc:sldMk cId="1749883583" sldId="391"/>
            <ac:picMk id="13" creationId="{1219C6F7-B54A-42E0-968E-55F656C23677}"/>
          </ac:picMkLst>
        </pc:picChg>
        <pc:picChg chg="mod ord replST">
          <ac:chgData name="Han Gil Choi" userId="3853265b5d4cafcf" providerId="LiveId" clId="{F4E5977C-79D9-4BCF-A95C-310C63D962FA}" dt="2021-11-25T15:39:47.067" v="2997" actId="108"/>
          <ac:picMkLst>
            <pc:docMk/>
            <pc:sldMk cId="1749883583" sldId="391"/>
            <ac:picMk id="16" creationId="{43574EE6-970E-4755-A46C-82EB1619657D}"/>
          </ac:picMkLst>
        </pc:picChg>
        <pc:picChg chg="del mod">
          <ac:chgData name="Han Gil Choi" userId="3853265b5d4cafcf" providerId="LiveId" clId="{F4E5977C-79D9-4BCF-A95C-310C63D962FA}" dt="2021-11-25T15:39:35.166" v="2968" actId="478"/>
          <ac:picMkLst>
            <pc:docMk/>
            <pc:sldMk cId="1749883583" sldId="391"/>
            <ac:picMk id="25" creationId="{C43C4435-C5DD-42E7-929A-8515DF2603A8}"/>
          </ac:picMkLst>
        </pc:picChg>
        <pc:picChg chg="del">
          <ac:chgData name="Han Gil Choi" userId="3853265b5d4cafcf" providerId="LiveId" clId="{F4E5977C-79D9-4BCF-A95C-310C63D962FA}" dt="2021-11-25T15:22:38.852" v="2512" actId="478"/>
          <ac:picMkLst>
            <pc:docMk/>
            <pc:sldMk cId="1749883583" sldId="391"/>
            <ac:picMk id="26" creationId="{CD584462-CE45-44EB-BF8D-74F5AA79A654}"/>
          </ac:picMkLst>
        </pc:picChg>
      </pc:sldChg>
      <pc:sldChg chg="modSp mod">
        <pc:chgData name="Han Gil Choi" userId="3853265b5d4cafcf" providerId="LiveId" clId="{F4E5977C-79D9-4BCF-A95C-310C63D962FA}" dt="2021-11-26T07:22:31.670" v="4403" actId="20577"/>
        <pc:sldMkLst>
          <pc:docMk/>
          <pc:sldMk cId="3207193578" sldId="392"/>
        </pc:sldMkLst>
        <pc:spChg chg="mod">
          <ac:chgData name="Han Gil Choi" userId="3853265b5d4cafcf" providerId="LiveId" clId="{F4E5977C-79D9-4BCF-A95C-310C63D962FA}" dt="2021-11-25T22:05:39.719" v="4241" actId="313"/>
          <ac:spMkLst>
            <pc:docMk/>
            <pc:sldMk cId="3207193578" sldId="392"/>
            <ac:spMk id="4" creationId="{956D8216-E40E-4ACE-A95A-8A737EB5E6D7}"/>
          </ac:spMkLst>
        </pc:spChg>
        <pc:spChg chg="mod">
          <ac:chgData name="Han Gil Choi" userId="3853265b5d4cafcf" providerId="LiveId" clId="{F4E5977C-79D9-4BCF-A95C-310C63D962FA}" dt="2021-11-26T07:22:31.670" v="4403" actId="20577"/>
          <ac:spMkLst>
            <pc:docMk/>
            <pc:sldMk cId="3207193578" sldId="392"/>
            <ac:spMk id="9" creationId="{3F75D2DB-E992-44E0-BF1F-BF8372BA9F55}"/>
          </ac:spMkLst>
        </pc:spChg>
        <pc:spChg chg="mod">
          <ac:chgData name="Han Gil Choi" userId="3853265b5d4cafcf" providerId="LiveId" clId="{F4E5977C-79D9-4BCF-A95C-310C63D962FA}" dt="2021-11-25T21:30:46.385" v="3267" actId="14100"/>
          <ac:spMkLst>
            <pc:docMk/>
            <pc:sldMk cId="3207193578" sldId="392"/>
            <ac:spMk id="18" creationId="{675CDB61-24B5-4FB4-9A7F-39EF6EBF611A}"/>
          </ac:spMkLst>
        </pc:spChg>
      </pc:sldChg>
      <pc:sldChg chg="addSp delSp modSp mod">
        <pc:chgData name="Han Gil Choi" userId="3853265b5d4cafcf" providerId="LiveId" clId="{F4E5977C-79D9-4BCF-A95C-310C63D962FA}" dt="2021-11-26T07:16:21.297" v="4402" actId="1076"/>
        <pc:sldMkLst>
          <pc:docMk/>
          <pc:sldMk cId="3563455320" sldId="393"/>
        </pc:sldMkLst>
        <pc:spChg chg="mod">
          <ac:chgData name="Han Gil Choi" userId="3853265b5d4cafcf" providerId="LiveId" clId="{F4E5977C-79D9-4BCF-A95C-310C63D962FA}" dt="2021-11-25T22:05:38.820" v="4240" actId="313"/>
          <ac:spMkLst>
            <pc:docMk/>
            <pc:sldMk cId="3563455320" sldId="393"/>
            <ac:spMk id="4" creationId="{F159CAC6-67FC-47E9-8D26-F881650AA0FD}"/>
          </ac:spMkLst>
        </pc:spChg>
        <pc:spChg chg="add del mod">
          <ac:chgData name="Han Gil Choi" userId="3853265b5d4cafcf" providerId="LiveId" clId="{F4E5977C-79D9-4BCF-A95C-310C63D962FA}" dt="2021-11-25T15:43:48.202" v="3101" actId="478"/>
          <ac:spMkLst>
            <pc:docMk/>
            <pc:sldMk cId="3563455320" sldId="393"/>
            <ac:spMk id="5" creationId="{0B5A6BAD-CC9E-42BF-9115-3D980E1200D3}"/>
          </ac:spMkLst>
        </pc:spChg>
        <pc:spChg chg="add del mod">
          <ac:chgData name="Han Gil Choi" userId="3853265b5d4cafcf" providerId="LiveId" clId="{F4E5977C-79D9-4BCF-A95C-310C63D962FA}" dt="2021-11-25T15:43:42.987" v="3098" actId="478"/>
          <ac:spMkLst>
            <pc:docMk/>
            <pc:sldMk cId="3563455320" sldId="393"/>
            <ac:spMk id="6" creationId="{B3728078-203A-403E-98DA-01B8CFD86D42}"/>
          </ac:spMkLst>
        </pc:spChg>
        <pc:spChg chg="mod">
          <ac:chgData name="Han Gil Choi" userId="3853265b5d4cafcf" providerId="LiveId" clId="{F4E5977C-79D9-4BCF-A95C-310C63D962FA}" dt="2021-11-25T15:43:55.352" v="3102" actId="1076"/>
          <ac:spMkLst>
            <pc:docMk/>
            <pc:sldMk cId="3563455320" sldId="393"/>
            <ac:spMk id="10" creationId="{A2E036DE-8A47-4A41-88E9-6037FB1496B1}"/>
          </ac:spMkLst>
        </pc:spChg>
        <pc:spChg chg="del">
          <ac:chgData name="Han Gil Choi" userId="3853265b5d4cafcf" providerId="LiveId" clId="{F4E5977C-79D9-4BCF-A95C-310C63D962FA}" dt="2021-11-25T14:39:33.903" v="1624" actId="478"/>
          <ac:spMkLst>
            <pc:docMk/>
            <pc:sldMk cId="3563455320" sldId="393"/>
            <ac:spMk id="11" creationId="{A922F4A0-6ED6-41B3-BB46-213F954D356A}"/>
          </ac:spMkLst>
        </pc:spChg>
        <pc:spChg chg="del">
          <ac:chgData name="Han Gil Choi" userId="3853265b5d4cafcf" providerId="LiveId" clId="{F4E5977C-79D9-4BCF-A95C-310C63D962FA}" dt="2021-11-25T14:39:34.955" v="1625" actId="478"/>
          <ac:spMkLst>
            <pc:docMk/>
            <pc:sldMk cId="3563455320" sldId="393"/>
            <ac:spMk id="12" creationId="{F6AD66C5-FFCC-4626-97F7-B51672120CE7}"/>
          </ac:spMkLst>
        </pc:spChg>
        <pc:spChg chg="mod">
          <ac:chgData name="Han Gil Choi" userId="3853265b5d4cafcf" providerId="LiveId" clId="{F4E5977C-79D9-4BCF-A95C-310C63D962FA}" dt="2021-11-25T21:29:25.769" v="3252" actId="14100"/>
          <ac:spMkLst>
            <pc:docMk/>
            <pc:sldMk cId="3563455320" sldId="393"/>
            <ac:spMk id="14" creationId="{25859E17-78AD-48AB-83D6-1A532FB4ABA7}"/>
          </ac:spMkLst>
        </pc:spChg>
        <pc:spChg chg="del mod">
          <ac:chgData name="Han Gil Choi" userId="3853265b5d4cafcf" providerId="LiveId" clId="{F4E5977C-79D9-4BCF-A95C-310C63D962FA}" dt="2021-11-25T14:39:40.961" v="1632" actId="478"/>
          <ac:spMkLst>
            <pc:docMk/>
            <pc:sldMk cId="3563455320" sldId="393"/>
            <ac:spMk id="17" creationId="{4311DCAF-C7E8-43A0-8F92-CAFC523BAFB9}"/>
          </ac:spMkLst>
        </pc:spChg>
        <pc:spChg chg="del">
          <ac:chgData name="Han Gil Choi" userId="3853265b5d4cafcf" providerId="LiveId" clId="{F4E5977C-79D9-4BCF-A95C-310C63D962FA}" dt="2021-11-25T14:39:42.033" v="1634" actId="478"/>
          <ac:spMkLst>
            <pc:docMk/>
            <pc:sldMk cId="3563455320" sldId="393"/>
            <ac:spMk id="18" creationId="{7998FF09-5A05-4ADB-ACD1-776AD973BEC7}"/>
          </ac:spMkLst>
        </pc:spChg>
        <pc:spChg chg="del">
          <ac:chgData name="Han Gil Choi" userId="3853265b5d4cafcf" providerId="LiveId" clId="{F4E5977C-79D9-4BCF-A95C-310C63D962FA}" dt="2021-11-25T14:39:41.437" v="1633" actId="478"/>
          <ac:spMkLst>
            <pc:docMk/>
            <pc:sldMk cId="3563455320" sldId="393"/>
            <ac:spMk id="22" creationId="{86495333-BB1C-4364-A23C-0FF03407EE8C}"/>
          </ac:spMkLst>
        </pc:spChg>
        <pc:spChg chg="del">
          <ac:chgData name="Han Gil Choi" userId="3853265b5d4cafcf" providerId="LiveId" clId="{F4E5977C-79D9-4BCF-A95C-310C63D962FA}" dt="2021-11-25T14:39:38.253" v="1630" actId="478"/>
          <ac:spMkLst>
            <pc:docMk/>
            <pc:sldMk cId="3563455320" sldId="393"/>
            <ac:spMk id="32" creationId="{8489E467-0BFD-4664-B4C0-BBADAEBBCAD6}"/>
          </ac:spMkLst>
        </pc:spChg>
        <pc:spChg chg="del mod">
          <ac:chgData name="Han Gil Choi" userId="3853265b5d4cafcf" providerId="LiveId" clId="{F4E5977C-79D9-4BCF-A95C-310C63D962FA}" dt="2021-11-25T15:43:45.861" v="3099" actId="478"/>
          <ac:spMkLst>
            <pc:docMk/>
            <pc:sldMk cId="3563455320" sldId="393"/>
            <ac:spMk id="36" creationId="{D275B777-1713-4DB9-93F9-F953EE026FF7}"/>
          </ac:spMkLst>
        </pc:spChg>
        <pc:spChg chg="mod">
          <ac:chgData name="Han Gil Choi" userId="3853265b5d4cafcf" providerId="LiveId" clId="{F4E5977C-79D9-4BCF-A95C-310C63D962FA}" dt="2021-11-26T07:16:21.297" v="4402" actId="1076"/>
          <ac:spMkLst>
            <pc:docMk/>
            <pc:sldMk cId="3563455320" sldId="393"/>
            <ac:spMk id="44" creationId="{722472CF-BE95-4642-BD57-89BF907C6DBD}"/>
          </ac:spMkLst>
        </pc:spChg>
        <pc:grpChg chg="mod">
          <ac:chgData name="Han Gil Choi" userId="3853265b5d4cafcf" providerId="LiveId" clId="{F4E5977C-79D9-4BCF-A95C-310C63D962FA}" dt="2021-11-26T07:16:15.831" v="4400" actId="1076"/>
          <ac:grpSpMkLst>
            <pc:docMk/>
            <pc:sldMk cId="3563455320" sldId="393"/>
            <ac:grpSpMk id="2" creationId="{EF4981CF-0825-45E7-B7FE-CDFCDB07AFCB}"/>
          </ac:grpSpMkLst>
        </pc:grpChg>
        <pc:grpChg chg="del">
          <ac:chgData name="Han Gil Choi" userId="3853265b5d4cafcf" providerId="LiveId" clId="{F4E5977C-79D9-4BCF-A95C-310C63D962FA}" dt="2021-11-25T14:39:53.693" v="1637" actId="478"/>
          <ac:grpSpMkLst>
            <pc:docMk/>
            <pc:sldMk cId="3563455320" sldId="393"/>
            <ac:grpSpMk id="43" creationId="{852DF0FB-7499-4A2C-AB6A-CF2B4DA9A828}"/>
          </ac:grpSpMkLst>
        </pc:grpChg>
        <pc:picChg chg="del">
          <ac:chgData name="Han Gil Choi" userId="3853265b5d4cafcf" providerId="LiveId" clId="{F4E5977C-79D9-4BCF-A95C-310C63D962FA}" dt="2021-11-25T14:39:36.232" v="1627" actId="478"/>
          <ac:picMkLst>
            <pc:docMk/>
            <pc:sldMk cId="3563455320" sldId="393"/>
            <ac:picMk id="24" creationId="{67B1AA11-A500-4E83-8C09-AEC475D96643}"/>
          </ac:picMkLst>
        </pc:picChg>
        <pc:picChg chg="del">
          <ac:chgData name="Han Gil Choi" userId="3853265b5d4cafcf" providerId="LiveId" clId="{F4E5977C-79D9-4BCF-A95C-310C63D962FA}" dt="2021-11-25T14:39:43.061" v="1636" actId="478"/>
          <ac:picMkLst>
            <pc:docMk/>
            <pc:sldMk cId="3563455320" sldId="393"/>
            <ac:picMk id="26" creationId="{3BF03E19-A075-4416-8643-2E7742075AC6}"/>
          </ac:picMkLst>
        </pc:picChg>
        <pc:picChg chg="del">
          <ac:chgData name="Han Gil Choi" userId="3853265b5d4cafcf" providerId="LiveId" clId="{F4E5977C-79D9-4BCF-A95C-310C63D962FA}" dt="2021-11-25T14:39:36.926" v="1628" actId="478"/>
          <ac:picMkLst>
            <pc:docMk/>
            <pc:sldMk cId="3563455320" sldId="393"/>
            <ac:picMk id="28" creationId="{47B1248F-ADF5-4A7E-8F77-CAD2B26E2C36}"/>
          </ac:picMkLst>
        </pc:picChg>
        <pc:picChg chg="del mod">
          <ac:chgData name="Han Gil Choi" userId="3853265b5d4cafcf" providerId="LiveId" clId="{F4E5977C-79D9-4BCF-A95C-310C63D962FA}" dt="2021-11-25T15:43:47.156" v="3100" actId="478"/>
          <ac:picMkLst>
            <pc:docMk/>
            <pc:sldMk cId="3563455320" sldId="393"/>
            <ac:picMk id="49" creationId="{5D9155BF-6B8F-440B-9093-65CDF8CE17B4}"/>
          </ac:picMkLst>
        </pc:picChg>
        <pc:cxnChg chg="del mod">
          <ac:chgData name="Han Gil Choi" userId="3853265b5d4cafcf" providerId="LiveId" clId="{F4E5977C-79D9-4BCF-A95C-310C63D962FA}" dt="2021-11-25T14:39:35.607" v="1626" actId="478"/>
          <ac:cxnSpMkLst>
            <pc:docMk/>
            <pc:sldMk cId="3563455320" sldId="393"/>
            <ac:cxnSpMk id="15" creationId="{667B279E-A76D-4687-8070-F64A2D4DE4D5}"/>
          </ac:cxnSpMkLst>
        </pc:cxnChg>
        <pc:cxnChg chg="del mod">
          <ac:chgData name="Han Gil Choi" userId="3853265b5d4cafcf" providerId="LiveId" clId="{F4E5977C-79D9-4BCF-A95C-310C63D962FA}" dt="2021-11-25T14:39:42.571" v="1635" actId="478"/>
          <ac:cxnSpMkLst>
            <pc:docMk/>
            <pc:sldMk cId="3563455320" sldId="393"/>
            <ac:cxnSpMk id="20" creationId="{038756B1-48AC-415F-9BB9-FDE279167054}"/>
          </ac:cxnSpMkLst>
        </pc:cxnChg>
        <pc:cxnChg chg="del">
          <ac:chgData name="Han Gil Choi" userId="3853265b5d4cafcf" providerId="LiveId" clId="{F4E5977C-79D9-4BCF-A95C-310C63D962FA}" dt="2021-11-25T14:39:37.777" v="1629" actId="478"/>
          <ac:cxnSpMkLst>
            <pc:docMk/>
            <pc:sldMk cId="3563455320" sldId="393"/>
            <ac:cxnSpMk id="30" creationId="{6803F765-813D-44F6-8F34-C2731DCE52E0}"/>
          </ac:cxnSpMkLst>
        </pc:cxnChg>
      </pc:sldChg>
      <pc:sldChg chg="addSp delSp modSp mod">
        <pc:chgData name="Han Gil Choi" userId="3853265b5d4cafcf" providerId="LiveId" clId="{F4E5977C-79D9-4BCF-A95C-310C63D962FA}" dt="2021-11-25T22:05:41.161" v="4242" actId="313"/>
        <pc:sldMkLst>
          <pc:docMk/>
          <pc:sldMk cId="3072459690" sldId="394"/>
        </pc:sldMkLst>
        <pc:spChg chg="mod">
          <ac:chgData name="Han Gil Choi" userId="3853265b5d4cafcf" providerId="LiveId" clId="{F4E5977C-79D9-4BCF-A95C-310C63D962FA}" dt="2021-11-25T22:05:41.161" v="4242" actId="313"/>
          <ac:spMkLst>
            <pc:docMk/>
            <pc:sldMk cId="3072459690" sldId="394"/>
            <ac:spMk id="4" creationId="{ED8065AA-E9B1-4467-95BA-CDA6B1A87030}"/>
          </ac:spMkLst>
        </pc:spChg>
        <pc:spChg chg="add mod">
          <ac:chgData name="Han Gil Choi" userId="3853265b5d4cafcf" providerId="LiveId" clId="{F4E5977C-79D9-4BCF-A95C-310C63D962FA}" dt="2021-11-25T14:51:43.474" v="1963" actId="1076"/>
          <ac:spMkLst>
            <pc:docMk/>
            <pc:sldMk cId="3072459690" sldId="394"/>
            <ac:spMk id="5" creationId="{A8E537E6-FF26-4CD3-9643-68CC487663DE}"/>
          </ac:spMkLst>
        </pc:spChg>
        <pc:spChg chg="mod">
          <ac:chgData name="Han Gil Choi" userId="3853265b5d4cafcf" providerId="LiveId" clId="{F4E5977C-79D9-4BCF-A95C-310C63D962FA}" dt="2021-11-25T14:44:39.396" v="1778" actId="20577"/>
          <ac:spMkLst>
            <pc:docMk/>
            <pc:sldMk cId="3072459690" sldId="394"/>
            <ac:spMk id="58" creationId="{B618D7F7-EDF9-4B3D-93F6-8CE3CB57DAF7}"/>
          </ac:spMkLst>
        </pc:spChg>
        <pc:spChg chg="mod">
          <ac:chgData name="Han Gil Choi" userId="3853265b5d4cafcf" providerId="LiveId" clId="{F4E5977C-79D9-4BCF-A95C-310C63D962FA}" dt="2021-11-25T21:28:43.984" v="3244" actId="20577"/>
          <ac:spMkLst>
            <pc:docMk/>
            <pc:sldMk cId="3072459690" sldId="394"/>
            <ac:spMk id="73" creationId="{4BDDA703-4B4F-478D-B05D-5AD5511049A1}"/>
          </ac:spMkLst>
        </pc:spChg>
        <pc:spChg chg="mod">
          <ac:chgData name="Han Gil Choi" userId="3853265b5d4cafcf" providerId="LiveId" clId="{F4E5977C-79D9-4BCF-A95C-310C63D962FA}" dt="2021-11-25T14:51:49.731" v="1966" actId="1076"/>
          <ac:spMkLst>
            <pc:docMk/>
            <pc:sldMk cId="3072459690" sldId="394"/>
            <ac:spMk id="75" creationId="{9638F265-62B7-47FA-A8AB-578650E0D7B1}"/>
          </ac:spMkLst>
        </pc:spChg>
        <pc:spChg chg="mod">
          <ac:chgData name="Han Gil Choi" userId="3853265b5d4cafcf" providerId="LiveId" clId="{F4E5977C-79D9-4BCF-A95C-310C63D962FA}" dt="2021-11-25T14:47:23.085" v="1824" actId="1076"/>
          <ac:spMkLst>
            <pc:docMk/>
            <pc:sldMk cId="3072459690" sldId="394"/>
            <ac:spMk id="77" creationId="{F3F54093-DEC2-46AE-BF93-EF072E2FE0CD}"/>
          </ac:spMkLst>
        </pc:spChg>
        <pc:picChg chg="mod ord replST">
          <ac:chgData name="Han Gil Choi" userId="3853265b5d4cafcf" providerId="LiveId" clId="{F4E5977C-79D9-4BCF-A95C-310C63D962FA}" dt="2021-11-25T14:47:42.325" v="1829" actId="1076"/>
          <ac:picMkLst>
            <pc:docMk/>
            <pc:sldMk cId="3072459690" sldId="394"/>
            <ac:picMk id="3" creationId="{7B6BBA28-78CA-4882-BD1D-095508B55FA3}"/>
          </ac:picMkLst>
        </pc:picChg>
        <pc:picChg chg="mod">
          <ac:chgData name="Han Gil Choi" userId="3853265b5d4cafcf" providerId="LiveId" clId="{F4E5977C-79D9-4BCF-A95C-310C63D962FA}" dt="2021-11-25T14:51:49.731" v="1966" actId="1076"/>
          <ac:picMkLst>
            <pc:docMk/>
            <pc:sldMk cId="3072459690" sldId="394"/>
            <ac:picMk id="74" creationId="{E5B44A96-1BFE-4E23-B60D-BC209A22C423}"/>
          </ac:picMkLst>
        </pc:picChg>
        <pc:picChg chg="del mod">
          <ac:chgData name="Han Gil Choi" userId="3853265b5d4cafcf" providerId="LiveId" clId="{F4E5977C-79D9-4BCF-A95C-310C63D962FA}" dt="2021-11-25T14:46:13.841" v="1818" actId="478"/>
          <ac:picMkLst>
            <pc:docMk/>
            <pc:sldMk cId="3072459690" sldId="394"/>
            <ac:picMk id="79" creationId="{3BE3B6CE-1CFD-4C92-91A1-CBBFB05F7209}"/>
          </ac:picMkLst>
        </pc:picChg>
      </pc:sldChg>
      <pc:sldChg chg="del ord">
        <pc:chgData name="Han Gil Choi" userId="3853265b5d4cafcf" providerId="LiveId" clId="{F4E5977C-79D9-4BCF-A95C-310C63D962FA}" dt="2021-11-26T07:41:41.607" v="4536" actId="47"/>
        <pc:sldMkLst>
          <pc:docMk/>
          <pc:sldMk cId="1334494613" sldId="395"/>
        </pc:sldMkLst>
      </pc:sldChg>
      <pc:sldChg chg="modSp mod">
        <pc:chgData name="Han Gil Choi" userId="3853265b5d4cafcf" providerId="LiveId" clId="{F4E5977C-79D9-4BCF-A95C-310C63D962FA}" dt="2021-11-25T22:04:46.891" v="4220" actId="313"/>
        <pc:sldMkLst>
          <pc:docMk/>
          <pc:sldMk cId="3957780332" sldId="396"/>
        </pc:sldMkLst>
        <pc:spChg chg="mod">
          <ac:chgData name="Han Gil Choi" userId="3853265b5d4cafcf" providerId="LiveId" clId="{F4E5977C-79D9-4BCF-A95C-310C63D962FA}" dt="2021-11-25T22:04:46.891" v="4220" actId="313"/>
          <ac:spMkLst>
            <pc:docMk/>
            <pc:sldMk cId="3957780332" sldId="396"/>
            <ac:spMk id="4" creationId="{ED8065AA-E9B1-4467-95BA-CDA6B1A87030}"/>
          </ac:spMkLst>
        </pc:spChg>
        <pc:spChg chg="mod">
          <ac:chgData name="Han Gil Choi" userId="3853265b5d4cafcf" providerId="LiveId" clId="{F4E5977C-79D9-4BCF-A95C-310C63D962FA}" dt="2021-11-25T15:16:50.498" v="2411" actId="20577"/>
          <ac:spMkLst>
            <pc:docMk/>
            <pc:sldMk cId="3957780332" sldId="396"/>
            <ac:spMk id="13" creationId="{7A08258E-7F8E-4455-921D-82916EF7F9F1}"/>
          </ac:spMkLst>
        </pc:spChg>
        <pc:spChg chg="mod">
          <ac:chgData name="Han Gil Choi" userId="3853265b5d4cafcf" providerId="LiveId" clId="{F4E5977C-79D9-4BCF-A95C-310C63D962FA}" dt="2021-11-25T15:48:01.346" v="3210" actId="20577"/>
          <ac:spMkLst>
            <pc:docMk/>
            <pc:sldMk cId="3957780332" sldId="396"/>
            <ac:spMk id="14" creationId="{E1A5B912-F6E6-4E77-8A67-841AF90E6C6E}"/>
          </ac:spMkLst>
        </pc:spChg>
      </pc:sldChg>
      <pc:sldChg chg="del">
        <pc:chgData name="Han Gil Choi" userId="3853265b5d4cafcf" providerId="LiveId" clId="{F4E5977C-79D9-4BCF-A95C-310C63D962FA}" dt="2021-11-25T22:04:12.777" v="4217" actId="47"/>
        <pc:sldMkLst>
          <pc:docMk/>
          <pc:sldMk cId="2282312801" sldId="397"/>
        </pc:sldMkLst>
      </pc:sldChg>
      <pc:sldChg chg="delSp modSp mod">
        <pc:chgData name="Han Gil Choi" userId="3853265b5d4cafcf" providerId="LiveId" clId="{F4E5977C-79D9-4BCF-A95C-310C63D962FA}" dt="2021-11-26T08:30:31.778" v="4622" actId="1076"/>
        <pc:sldMkLst>
          <pc:docMk/>
          <pc:sldMk cId="2811621146" sldId="398"/>
        </pc:sldMkLst>
        <pc:spChg chg="mod">
          <ac:chgData name="Han Gil Choi" userId="3853265b5d4cafcf" providerId="LiveId" clId="{F4E5977C-79D9-4BCF-A95C-310C63D962FA}" dt="2021-11-25T22:05:35.372" v="4234" actId="313"/>
          <ac:spMkLst>
            <pc:docMk/>
            <pc:sldMk cId="2811621146" sldId="398"/>
            <ac:spMk id="4" creationId="{65900BEF-C3FB-47E9-90FE-F04591D1FECE}"/>
          </ac:spMkLst>
        </pc:spChg>
        <pc:spChg chg="del">
          <ac:chgData name="Han Gil Choi" userId="3853265b5d4cafcf" providerId="LiveId" clId="{F4E5977C-79D9-4BCF-A95C-310C63D962FA}" dt="2021-11-25T14:31:53.258" v="1612" actId="478"/>
          <ac:spMkLst>
            <pc:docMk/>
            <pc:sldMk cId="2811621146" sldId="398"/>
            <ac:spMk id="31" creationId="{1F883D85-ED37-4B53-A918-26ECB20120E6}"/>
          </ac:spMkLst>
        </pc:spChg>
        <pc:spChg chg="mod">
          <ac:chgData name="Han Gil Choi" userId="3853265b5d4cafcf" providerId="LiveId" clId="{F4E5977C-79D9-4BCF-A95C-310C63D962FA}" dt="2021-11-26T08:30:31.778" v="4622" actId="1076"/>
          <ac:spMkLst>
            <pc:docMk/>
            <pc:sldMk cId="2811621146" sldId="398"/>
            <ac:spMk id="33" creationId="{AB9CF26F-A1B6-420B-86B0-FF9339B42450}"/>
          </ac:spMkLst>
        </pc:spChg>
        <pc:grpChg chg="mod">
          <ac:chgData name="Han Gil Choi" userId="3853265b5d4cafcf" providerId="LiveId" clId="{F4E5977C-79D9-4BCF-A95C-310C63D962FA}" dt="2021-11-26T08:29:46.158" v="4615" actId="1076"/>
          <ac:grpSpMkLst>
            <pc:docMk/>
            <pc:sldMk cId="2811621146" sldId="398"/>
            <ac:grpSpMk id="32" creationId="{F3824823-2103-473B-9D12-39FC2BBDE00D}"/>
          </ac:grpSpMkLst>
        </pc:grpChg>
      </pc:sldChg>
      <pc:sldChg chg="addSp delSp modSp mod">
        <pc:chgData name="Han Gil Choi" userId="3853265b5d4cafcf" providerId="LiveId" clId="{F4E5977C-79D9-4BCF-A95C-310C63D962FA}" dt="2021-11-26T08:33:30.922" v="4623" actId="478"/>
        <pc:sldMkLst>
          <pc:docMk/>
          <pc:sldMk cId="2484357941" sldId="399"/>
        </pc:sldMkLst>
        <pc:spChg chg="add del mod">
          <ac:chgData name="Han Gil Choi" userId="3853265b5d4cafcf" providerId="LiveId" clId="{F4E5977C-79D9-4BCF-A95C-310C63D962FA}" dt="2021-11-26T08:33:30.922" v="4623" actId="478"/>
          <ac:spMkLst>
            <pc:docMk/>
            <pc:sldMk cId="2484357941" sldId="399"/>
            <ac:spMk id="2" creationId="{386A2633-EB86-444C-AC3A-3B06807BFC9F}"/>
          </ac:spMkLst>
        </pc:spChg>
        <pc:spChg chg="mod">
          <ac:chgData name="Han Gil Choi" userId="3853265b5d4cafcf" providerId="LiveId" clId="{F4E5977C-79D9-4BCF-A95C-310C63D962FA}" dt="2021-11-25T22:05:35.837" v="4235" actId="313"/>
          <ac:spMkLst>
            <pc:docMk/>
            <pc:sldMk cId="2484357941" sldId="399"/>
            <ac:spMk id="4" creationId="{3DC58995-8602-42BC-94A2-A85461A7F004}"/>
          </ac:spMkLst>
        </pc:spChg>
        <pc:spChg chg="mod">
          <ac:chgData name="Han Gil Choi" userId="3853265b5d4cafcf" providerId="LiveId" clId="{F4E5977C-79D9-4BCF-A95C-310C63D962FA}" dt="2021-11-25T14:37:56.421" v="1623" actId="1076"/>
          <ac:spMkLst>
            <pc:docMk/>
            <pc:sldMk cId="2484357941" sldId="399"/>
            <ac:spMk id="10" creationId="{FD25E2F4-3607-4722-BA5E-45EF0B2DA83E}"/>
          </ac:spMkLst>
        </pc:spChg>
        <pc:spChg chg="mod">
          <ac:chgData name="Han Gil Choi" userId="3853265b5d4cafcf" providerId="LiveId" clId="{F4E5977C-79D9-4BCF-A95C-310C63D962FA}" dt="2021-11-25T15:13:31.731" v="2396" actId="20577"/>
          <ac:spMkLst>
            <pc:docMk/>
            <pc:sldMk cId="2484357941" sldId="399"/>
            <ac:spMk id="13" creationId="{E66B03C2-7FBC-4374-843B-BD9FBAB818DE}"/>
          </ac:spMkLst>
        </pc:spChg>
        <pc:picChg chg="mod">
          <ac:chgData name="Han Gil Choi" userId="3853265b5d4cafcf" providerId="LiveId" clId="{F4E5977C-79D9-4BCF-A95C-310C63D962FA}" dt="2021-11-25T14:37:53.750" v="1622" actId="1076"/>
          <ac:picMkLst>
            <pc:docMk/>
            <pc:sldMk cId="2484357941" sldId="399"/>
            <ac:picMk id="9" creationId="{034C11D4-67FA-469F-95A2-9B88AA2EDD9E}"/>
          </ac:picMkLst>
        </pc:picChg>
      </pc:sldChg>
      <pc:sldChg chg="delSp modSp del mod">
        <pc:chgData name="Han Gil Choi" userId="3853265b5d4cafcf" providerId="LiveId" clId="{F4E5977C-79D9-4BCF-A95C-310C63D962FA}" dt="2021-11-25T15:12:57.728" v="2365" actId="47"/>
        <pc:sldMkLst>
          <pc:docMk/>
          <pc:sldMk cId="3571518256" sldId="400"/>
        </pc:sldMkLst>
        <pc:spChg chg="mod">
          <ac:chgData name="Han Gil Choi" userId="3853265b5d4cafcf" providerId="LiveId" clId="{F4E5977C-79D9-4BCF-A95C-310C63D962FA}" dt="2021-11-25T14:33:16.797" v="1615" actId="1076"/>
          <ac:spMkLst>
            <pc:docMk/>
            <pc:sldMk cId="3571518256" sldId="400"/>
            <ac:spMk id="13" creationId="{36898765-4592-4C02-B943-892D63C88D00}"/>
          </ac:spMkLst>
        </pc:spChg>
        <pc:picChg chg="del mod">
          <ac:chgData name="Han Gil Choi" userId="3853265b5d4cafcf" providerId="LiveId" clId="{F4E5977C-79D9-4BCF-A95C-310C63D962FA}" dt="2021-11-25T14:33:12.694" v="1614" actId="478"/>
          <ac:picMkLst>
            <pc:docMk/>
            <pc:sldMk cId="3571518256" sldId="400"/>
            <ac:picMk id="5" creationId="{3A96E949-57D7-4E1B-AF76-F6A39F98431C}"/>
          </ac:picMkLst>
        </pc:picChg>
      </pc:sldChg>
      <pc:sldChg chg="modSp mod ord">
        <pc:chgData name="Han Gil Choi" userId="3853265b5d4cafcf" providerId="LiveId" clId="{F4E5977C-79D9-4BCF-A95C-310C63D962FA}" dt="2021-11-25T22:04:49.293" v="4221" actId="313"/>
        <pc:sldMkLst>
          <pc:docMk/>
          <pc:sldMk cId="2294856452" sldId="401"/>
        </pc:sldMkLst>
        <pc:spChg chg="mod">
          <ac:chgData name="Han Gil Choi" userId="3853265b5d4cafcf" providerId="LiveId" clId="{F4E5977C-79D9-4BCF-A95C-310C63D962FA}" dt="2021-11-25T22:04:49.293" v="4221" actId="313"/>
          <ac:spMkLst>
            <pc:docMk/>
            <pc:sldMk cId="2294856452" sldId="401"/>
            <ac:spMk id="4" creationId="{AADAE066-8A5E-4680-A323-D9904701F623}"/>
          </ac:spMkLst>
        </pc:spChg>
      </pc:sldChg>
      <pc:sldChg chg="del">
        <pc:chgData name="Han Gil Choi" userId="3853265b5d4cafcf" providerId="LiveId" clId="{F4E5977C-79D9-4BCF-A95C-310C63D962FA}" dt="2021-11-25T15:25:33.768" v="2575" actId="47"/>
        <pc:sldMkLst>
          <pc:docMk/>
          <pc:sldMk cId="1286783406" sldId="403"/>
        </pc:sldMkLst>
      </pc:sldChg>
      <pc:sldChg chg="del">
        <pc:chgData name="Han Gil Choi" userId="3853265b5d4cafcf" providerId="LiveId" clId="{F4E5977C-79D9-4BCF-A95C-310C63D962FA}" dt="2021-11-25T15:17:45.121" v="2413" actId="47"/>
        <pc:sldMkLst>
          <pc:docMk/>
          <pc:sldMk cId="178377807" sldId="404"/>
        </pc:sldMkLst>
      </pc:sldChg>
      <pc:sldChg chg="del">
        <pc:chgData name="Han Gil Choi" userId="3853265b5d4cafcf" providerId="LiveId" clId="{F4E5977C-79D9-4BCF-A95C-310C63D962FA}" dt="2021-11-25T15:17:41.408" v="2412" actId="47"/>
        <pc:sldMkLst>
          <pc:docMk/>
          <pc:sldMk cId="2750766963" sldId="4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59EC63-8537-463C-9FFD-CE020D998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679936-FB38-4F92-A333-78CA4BD5B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E161F-BA52-44C7-BC37-8531E69AAA32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47E7C9A-ED02-40F5-BD63-D915A83AD1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846933-8B66-4665-9D24-151FF3BD7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92D36-935B-46E0-843C-18212B93EA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704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6ABC-4381-40D7-934C-6BF5DA2A4135}" type="datetimeFigureOut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27534-B508-43E7-95B1-B4281C7841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784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6CCE-53AB-4907-94C4-60B75BD63CA6}" type="datetime1">
              <a:rPr lang="ko-KR" altLang="en-US" smtClean="0"/>
              <a:t>2021-11-26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2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E7BF-8B8C-4548-B091-2A7521FFFB3C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3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AFDD-6C4D-450C-9CD9-F90CF93F081C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19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0C2C-CCA3-439C-AF6C-A7DEB12E2615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‹#›</a:t>
            </a:fld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C878-3DE9-4DCC-B031-E8E0CA00931B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41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810-467F-4416-997A-E518D79B9D83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02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9C2-37C8-4021-BC57-5376BEBFAB94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91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23D3-5B08-4614-B12B-A6F0939383D6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57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5D1A-B4BE-4489-A870-29AC19365C25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8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3D89-F1DF-489F-A00C-B9FE5ABD753F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30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0BA4-0BB5-4D68-891F-9B28134A10A7}" type="datetime1">
              <a:rPr lang="ko-KR" altLang="en-US" smtClean="0"/>
              <a:t>2021-11-26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97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B95D-2526-4A80-8222-649D2072841A}" type="datetime1">
              <a:rPr lang="ko-KR" altLang="en-US" smtClean="0"/>
              <a:t>2021-11-26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BC72-85BA-4AC2-894D-DA8F03C80EF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52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3.xml"/><Relationship Id="rId7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27.xml"/><Relationship Id="rId21" Type="http://schemas.openxmlformats.org/officeDocument/2006/relationships/image" Target="../media/image57.png"/><Relationship Id="rId7" Type="http://schemas.openxmlformats.org/officeDocument/2006/relationships/tags" Target="../tags/tag31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2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5" Type="http://schemas.openxmlformats.org/officeDocument/2006/relationships/image" Target="../media/image51.png"/><Relationship Id="rId10" Type="http://schemas.openxmlformats.org/officeDocument/2006/relationships/tags" Target="../tags/tag34.xml"/><Relationship Id="rId19" Type="http://schemas.openxmlformats.org/officeDocument/2006/relationships/image" Target="../media/image55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60.png"/><Relationship Id="rId5" Type="http://schemas.openxmlformats.org/officeDocument/2006/relationships/tags" Target="../tags/tag39.xml"/><Relationship Id="rId15" Type="http://schemas.openxmlformats.org/officeDocument/2006/relationships/image" Target="../media/image64.png"/><Relationship Id="rId10" Type="http://schemas.openxmlformats.org/officeDocument/2006/relationships/image" Target="../media/image52.png"/><Relationship Id="rId4" Type="http://schemas.openxmlformats.org/officeDocument/2006/relationships/tags" Target="../tags/tag38.xml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77.png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58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48.xml"/><Relationship Id="rId7" Type="http://schemas.openxmlformats.org/officeDocument/2006/relationships/image" Target="../media/image93.png"/><Relationship Id="rId12" Type="http://schemas.openxmlformats.org/officeDocument/2006/relationships/image" Target="../media/image6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92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tags" Target="../tags/tag51.xml"/><Relationship Id="rId21" Type="http://schemas.openxmlformats.org/officeDocument/2006/relationships/image" Target="../media/image106.png"/><Relationship Id="rId7" Type="http://schemas.openxmlformats.org/officeDocument/2006/relationships/tags" Target="../tags/tag55.xml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tags" Target="../tags/tag50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5" Type="http://schemas.openxmlformats.org/officeDocument/2006/relationships/image" Target="../media/image100.png"/><Relationship Id="rId10" Type="http://schemas.openxmlformats.org/officeDocument/2006/relationships/tags" Target="../tags/tag58.xml"/><Relationship Id="rId19" Type="http://schemas.openxmlformats.org/officeDocument/2006/relationships/image" Target="../media/image104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09.png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tags" Target="../tags/tag62.xml"/><Relationship Id="rId7" Type="http://schemas.openxmlformats.org/officeDocument/2006/relationships/image" Target="../media/image111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080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10.xml"/><Relationship Id="rId7" Type="http://schemas.openxmlformats.org/officeDocument/2006/relationships/image" Target="../media/image1210.png"/><Relationship Id="rId12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1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png"/><Relationship Id="rId4" Type="http://schemas.openxmlformats.org/officeDocument/2006/relationships/tags" Target="../tags/tag15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BCD9B971-6555-439C-8D15-A6C3649AA693}"/>
              </a:ext>
            </a:extLst>
          </p:cNvPr>
          <p:cNvSpPr txBox="1">
            <a:spLocks/>
          </p:cNvSpPr>
          <p:nvPr/>
        </p:nvSpPr>
        <p:spPr>
          <a:xfrm>
            <a:off x="775442" y="1513410"/>
            <a:ext cx="7776882" cy="132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500" b="1" spc="-113" dirty="0"/>
              <a:t>Gravitational Wave as a Probe of Dark Matter Physics</a:t>
            </a:r>
            <a:endParaRPr lang="ko-KR" altLang="en-US" sz="4500" b="1" spc="-113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90008AC-567D-4FAC-8D8D-55CD5FDE25DF}"/>
              </a:ext>
            </a:extLst>
          </p:cNvPr>
          <p:cNvCxnSpPr>
            <a:cxnSpLocks/>
          </p:cNvCxnSpPr>
          <p:nvPr/>
        </p:nvCxnSpPr>
        <p:spPr>
          <a:xfrm>
            <a:off x="824752" y="2810650"/>
            <a:ext cx="734657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51AFAA52-8119-4746-95F6-B514D359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2" y="3100552"/>
            <a:ext cx="1038783" cy="1038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3836F2-46C2-4259-A82A-772C417B055F}"/>
              </a:ext>
            </a:extLst>
          </p:cNvPr>
          <p:cNvSpPr txBox="1"/>
          <p:nvPr/>
        </p:nvSpPr>
        <p:spPr>
          <a:xfrm>
            <a:off x="824751" y="1144078"/>
            <a:ext cx="281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2021.11.26 WPPC in </a:t>
            </a:r>
            <a:r>
              <a:rPr lang="en-US" altLang="ko-KR" dirty="0" err="1"/>
              <a:t>Jeju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7A0EA-D6EF-458A-A1E5-3FC6A540D7F5}"/>
              </a:ext>
            </a:extLst>
          </p:cNvPr>
          <p:cNvSpPr txBox="1"/>
          <p:nvPr/>
        </p:nvSpPr>
        <p:spPr>
          <a:xfrm>
            <a:off x="3554505" y="3257954"/>
            <a:ext cx="46168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3000" b="1" dirty="0"/>
              <a:t>Han Gil Choi</a:t>
            </a:r>
          </a:p>
          <a:p>
            <a:pPr algn="r"/>
            <a:r>
              <a:rPr lang="en-US" altLang="ko-KR" sz="3000" dirty="0"/>
              <a:t>Seoul National University</a:t>
            </a:r>
            <a:endParaRPr lang="ko-KR" altLang="en-US" sz="3000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A79AE746-3AB3-436A-83CB-9BED62C2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9" y="5099881"/>
            <a:ext cx="8901953" cy="2397864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altLang="ko-KR" sz="1500" dirty="0"/>
              <a:t>“A New Probe of Dark Matter-Induced Fifth Force with Neutron Star </a:t>
            </a:r>
            <a:r>
              <a:rPr lang="en-US" altLang="ko-KR" sz="1500" dirty="0" err="1"/>
              <a:t>Inspirals</a:t>
            </a:r>
            <a:r>
              <a:rPr lang="en-US" altLang="ko-KR" sz="1500" dirty="0"/>
              <a:t>”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ko-KR" sz="1500" b="1" dirty="0"/>
              <a:t>Han Gil Choi </a:t>
            </a:r>
            <a:r>
              <a:rPr lang="en-US" altLang="ko-KR" sz="1500" dirty="0"/>
              <a:t>and </a:t>
            </a:r>
            <a:r>
              <a:rPr lang="en-US" altLang="ko-KR" sz="1500" dirty="0" err="1"/>
              <a:t>Sunghoon</a:t>
            </a:r>
            <a:r>
              <a:rPr lang="en-US" altLang="ko-KR" sz="1500" dirty="0"/>
              <a:t> Jung, PHYSICAL REVIEW D 99, 015013 (2019)</a:t>
            </a:r>
          </a:p>
          <a:p>
            <a:pPr lvl="1">
              <a:lnSpc>
                <a:spcPct val="100000"/>
              </a:lnSpc>
            </a:pPr>
            <a:r>
              <a:rPr lang="en-US" altLang="ko-KR" sz="1500" dirty="0"/>
              <a:t>“</a:t>
            </a:r>
            <a:r>
              <a:rPr lang="en-US" altLang="ko-KR" sz="1500" i="0" dirty="0">
                <a:effectLst/>
              </a:rPr>
              <a:t>Small-scale shear: peeling off diffuse </a:t>
            </a:r>
            <a:r>
              <a:rPr lang="en-US" altLang="ko-KR" sz="1500" i="0" dirty="0" err="1">
                <a:effectLst/>
              </a:rPr>
              <a:t>subhalos</a:t>
            </a:r>
            <a:r>
              <a:rPr lang="en-US" altLang="ko-KR" sz="1500" i="0" dirty="0">
                <a:effectLst/>
              </a:rPr>
              <a:t> with gravitational waves</a:t>
            </a:r>
            <a:r>
              <a:rPr lang="en-US" altLang="ko-KR" sz="1500" dirty="0"/>
              <a:t>”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altLang="ko-KR" sz="1500" b="1" dirty="0"/>
              <a:t>Han Gil Choi, </a:t>
            </a:r>
            <a:r>
              <a:rPr lang="en-US" altLang="ko-KR" sz="1500" dirty="0" err="1"/>
              <a:t>Chanung</a:t>
            </a:r>
            <a:r>
              <a:rPr lang="en-US" altLang="ko-KR" sz="1500" dirty="0"/>
              <a:t> Park</a:t>
            </a:r>
            <a:r>
              <a:rPr lang="en-US" altLang="ko-KR" sz="1500" b="1" dirty="0"/>
              <a:t> </a:t>
            </a:r>
            <a:r>
              <a:rPr lang="en-US" altLang="ko-KR" sz="1500" dirty="0"/>
              <a:t>and </a:t>
            </a:r>
            <a:r>
              <a:rPr lang="en-US" altLang="ko-KR" sz="1500" dirty="0" err="1"/>
              <a:t>Sunghoon</a:t>
            </a:r>
            <a:r>
              <a:rPr lang="en-US" altLang="ko-KR" sz="1500" dirty="0"/>
              <a:t> Jung, </a:t>
            </a:r>
            <a:r>
              <a:rPr lang="en-US" altLang="ko-KR" sz="1500" dirty="0" err="1"/>
              <a:t>arXiv</a:t>
            </a:r>
            <a:r>
              <a:rPr lang="en-US" altLang="ko-KR" sz="1500" dirty="0"/>
              <a:t> : 2103.08618[astro-ph.CO]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79DE14-D228-4212-86A7-ABE45A27398F}"/>
              </a:ext>
            </a:extLst>
          </p:cNvPr>
          <p:cNvSpPr txBox="1"/>
          <p:nvPr/>
        </p:nvSpPr>
        <p:spPr>
          <a:xfrm>
            <a:off x="1255059" y="4700253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Based 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1382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6702D3E-6AB3-4309-9FE8-D23D89D96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032075"/>
            <a:ext cx="7456613" cy="458752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10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38DF4C40-B65C-44CB-A028-AD66109952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17" y="1141939"/>
            <a:ext cx="3916190" cy="2864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CAA556B-E3C1-45EA-B40B-FE617FAEAF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3" y="1146302"/>
            <a:ext cx="3323428" cy="272762"/>
          </a:xfrm>
          <a:prstGeom prst="rect">
            <a:avLst/>
          </a:pr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1C95B0A4-03BA-4E76-960D-B7D7FADAE63D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6363541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V.  Time dependent mass shift</a:t>
            </a:r>
            <a:endParaRPr lang="ko-KR" alt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5A8841-BBAA-4411-BA8F-8CC42187F855}"/>
                  </a:ext>
                </a:extLst>
              </p:cNvPr>
              <p:cNvSpPr txBox="1"/>
              <p:nvPr/>
            </p:nvSpPr>
            <p:spPr>
              <a:xfrm>
                <a:off x="490450" y="1518448"/>
                <a:ext cx="574402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ko-KR" sz="2500" dirty="0"/>
                  <a:t> Chirp mass precision </a:t>
                </a:r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ko-KR" altLang="en-US" sz="2500" dirty="0"/>
                  <a:t> </a:t>
                </a:r>
                <a:r>
                  <a:rPr lang="en-US" altLang="ko-KR" sz="2500" dirty="0"/>
                  <a:t>Sensitivity to </a:t>
                </a:r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ko-KR" altLang="en-US" sz="25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5A8841-BBAA-4411-BA8F-8CC42187F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" y="1518448"/>
                <a:ext cx="5744028" cy="477054"/>
              </a:xfrm>
              <a:prstGeom prst="rect">
                <a:avLst/>
              </a:prstGeom>
              <a:blipFill>
                <a:blip r:embed="rId7"/>
                <a:stretch>
                  <a:fillRect t="-8974" b="-3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03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11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2912129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VI. Prospect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A615AE-3798-4EEA-B061-383C197938A0}"/>
                  </a:ext>
                </a:extLst>
              </p:cNvPr>
              <p:cNvSpPr txBox="1"/>
              <p:nvPr/>
            </p:nvSpPr>
            <p:spPr>
              <a:xfrm>
                <a:off x="434230" y="3339323"/>
                <a:ext cx="734713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b="1" dirty="0"/>
                  <a:t>Mid band (0.1 Hz)+ high band (100 Hz) </a:t>
                </a:r>
                <a:r>
                  <a:rPr lang="en-US" altLang="ko-KR" sz="2500" dirty="0"/>
                  <a:t>joint observation</a:t>
                </a:r>
                <a:r>
                  <a:rPr lang="en-US" altLang="ko-KR" sz="2500" b="1" dirty="0"/>
                  <a:t> is required.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Mid band </a:t>
                </a:r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2000" dirty="0"/>
                  <a:t> long signal -&gt; </a:t>
                </a:r>
                <a:r>
                  <a:rPr lang="en-US" altLang="ko-KR" sz="2500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𝑐𝑦𝑐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High band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2000" dirty="0"/>
                  <a:t> </a:t>
                </a:r>
                <a:r>
                  <a:rPr lang="en-US" altLang="ko-KR" sz="2500" dirty="0"/>
                  <a:t>Resolve parameter degeneracies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A615AE-3798-4EEA-B061-383C19793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30" y="3339323"/>
                <a:ext cx="7347135" cy="1631216"/>
              </a:xfrm>
              <a:prstGeom prst="rect">
                <a:avLst/>
              </a:prstGeom>
              <a:blipFill>
                <a:blip r:embed="rId4"/>
                <a:stretch>
                  <a:fillRect l="-1162" t="-2996" b="-82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98537978-D44C-489E-A43E-CA4A53BE40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39" y="5300246"/>
            <a:ext cx="1686857" cy="272762"/>
          </a:xfrm>
          <a:prstGeom prst="rect">
            <a:avLst/>
          </a:prstGeom>
          <a:noFill/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19C71D1-E511-480D-8938-A97500591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708" y="1235144"/>
            <a:ext cx="1982416" cy="16861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624602-B9D4-4D41-8566-1F113CABAE6A}"/>
              </a:ext>
            </a:extLst>
          </p:cNvPr>
          <p:cNvSpPr txBox="1"/>
          <p:nvPr/>
        </p:nvSpPr>
        <p:spPr>
          <a:xfrm>
            <a:off x="1458654" y="2916292"/>
            <a:ext cx="312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Atom Interferometer(MAGIS)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6EC7EF-CFA1-4E75-AB90-50278560FF6D}"/>
              </a:ext>
            </a:extLst>
          </p:cNvPr>
          <p:cNvSpPr txBox="1"/>
          <p:nvPr/>
        </p:nvSpPr>
        <p:spPr>
          <a:xfrm>
            <a:off x="1120588" y="5181600"/>
            <a:ext cx="25459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LIGO + MAGIS :</a:t>
            </a:r>
            <a:endParaRPr lang="ko-KR" altLang="en-US" sz="25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2E9EA79-431C-4973-B0B9-8527F81F512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73" y="5802763"/>
            <a:ext cx="1779809" cy="271238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7A6B4C-4B49-4F5D-BF89-EACC389319DA}"/>
              </a:ext>
            </a:extLst>
          </p:cNvPr>
          <p:cNvSpPr txBox="1"/>
          <p:nvPr/>
        </p:nvSpPr>
        <p:spPr>
          <a:xfrm>
            <a:off x="1712259" y="5730537"/>
            <a:ext cx="1452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ET + BBO :</a:t>
            </a:r>
            <a:endParaRPr lang="ko-KR" altLang="en-US" sz="2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2AE44-7A1D-429B-BB9D-E7201483153B}"/>
              </a:ext>
            </a:extLst>
          </p:cNvPr>
          <p:cNvSpPr txBox="1"/>
          <p:nvPr/>
        </p:nvSpPr>
        <p:spPr>
          <a:xfrm>
            <a:off x="434230" y="5818276"/>
            <a:ext cx="170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(Far future)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7092032-C3E3-420D-822E-1E922FF9F5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3981" y="1505052"/>
            <a:ext cx="2007384" cy="13680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1B0790-F978-4A42-91B7-C46B36E3868D}"/>
              </a:ext>
            </a:extLst>
          </p:cNvPr>
          <p:cNvSpPr txBox="1"/>
          <p:nvPr/>
        </p:nvSpPr>
        <p:spPr>
          <a:xfrm>
            <a:off x="6445402" y="2916292"/>
            <a:ext cx="66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LIGO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E04CCE-8EF3-42D7-B0B4-994A63C10D9A}"/>
              </a:ext>
            </a:extLst>
          </p:cNvPr>
          <p:cNvSpPr txBox="1"/>
          <p:nvPr/>
        </p:nvSpPr>
        <p:spPr>
          <a:xfrm>
            <a:off x="630976" y="1193812"/>
            <a:ext cx="131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(Mid band)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456E1A-8DA6-42D4-9DA0-7F4C7DC51388}"/>
              </a:ext>
            </a:extLst>
          </p:cNvPr>
          <p:cNvSpPr txBox="1"/>
          <p:nvPr/>
        </p:nvSpPr>
        <p:spPr>
          <a:xfrm>
            <a:off x="4572000" y="1472388"/>
            <a:ext cx="131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(High band)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55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12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3502612C-DCBC-463E-B85E-8C38DFFC7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50" y="2710612"/>
            <a:ext cx="7532603" cy="376881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22597E0-EEA7-4212-BD5E-763D821E91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64" y="5599939"/>
            <a:ext cx="2480763" cy="39161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9C6CB77-AD84-4878-BD1D-5A2BD9FE0B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83" y="5646008"/>
            <a:ext cx="2532573" cy="263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BA8627-5FF7-401C-A10A-5023F95033D5}"/>
              </a:ext>
            </a:extLst>
          </p:cNvPr>
          <p:cNvSpPr txBox="1"/>
          <p:nvPr/>
        </p:nvSpPr>
        <p:spPr>
          <a:xfrm>
            <a:off x="358586" y="1080181"/>
            <a:ext cx="89736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Existing constraint : Shaded regions, Our</a:t>
            </a:r>
            <a:r>
              <a:rPr lang="ko-KR" altLang="en-US" sz="2500" dirty="0"/>
              <a:t> </a:t>
            </a:r>
            <a:r>
              <a:rPr lang="en-US" altLang="ko-KR" sz="2500" dirty="0"/>
              <a:t>results : solid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In                                      GW is not as sensitive  as</a:t>
            </a:r>
          </a:p>
          <a:p>
            <a:pPr lvl="1"/>
            <a:r>
              <a:rPr lang="en-US" altLang="ko-KR" sz="2500" dirty="0"/>
              <a:t>	other probes like Atomic Clocks.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                                     can be constrained very well.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E4CF8E0-378E-4B25-A2A7-0853F7FAE8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00" y="2359621"/>
            <a:ext cx="2532573" cy="263619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2B0E389F-A942-4668-AA4B-717D0F4CD93A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2912129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VI. Prospect</a:t>
            </a:r>
            <a:endParaRPr lang="ko-KR" altLang="en-US" sz="4000" b="1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5495D78-499B-4933-96AA-3A28686D57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9" y="1530048"/>
            <a:ext cx="2480763" cy="3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0D79B0-32BC-41BE-A1FE-9FAC5CFA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13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CD9B971-6555-439C-8D15-A6C3649AA693}"/>
              </a:ext>
            </a:extLst>
          </p:cNvPr>
          <p:cNvSpPr txBox="1">
            <a:spLocks/>
          </p:cNvSpPr>
          <p:nvPr/>
        </p:nvSpPr>
        <p:spPr>
          <a:xfrm>
            <a:off x="569259" y="2885876"/>
            <a:ext cx="7776882" cy="132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500" b="1" spc="-113" dirty="0"/>
              <a:t>Probing Diffuse Dark Matter Haloes with </a:t>
            </a:r>
            <a:r>
              <a:rPr lang="en-US" altLang="ko-KR" sz="4800" b="1" spc="-113" dirty="0"/>
              <a:t>Diffractive Lensing of GW</a:t>
            </a:r>
            <a:endParaRPr lang="ko-KR" altLang="en-US" sz="4800" b="1" spc="-113" dirty="0"/>
          </a:p>
          <a:p>
            <a:endParaRPr lang="ko-KR" altLang="en-US" sz="4500" b="1" spc="-113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90008AC-567D-4FAC-8D8D-55CD5FDE25DF}"/>
              </a:ext>
            </a:extLst>
          </p:cNvPr>
          <p:cNvCxnSpPr>
            <a:cxnSpLocks/>
          </p:cNvCxnSpPr>
          <p:nvPr/>
        </p:nvCxnSpPr>
        <p:spPr>
          <a:xfrm>
            <a:off x="645459" y="3953435"/>
            <a:ext cx="734657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9621B32-FAA8-46B8-A2AA-C85AACD82AE7}"/>
              </a:ext>
            </a:extLst>
          </p:cNvPr>
          <p:cNvSpPr txBox="1"/>
          <p:nvPr/>
        </p:nvSpPr>
        <p:spPr>
          <a:xfrm>
            <a:off x="569259" y="2040539"/>
            <a:ext cx="1407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/>
              <a:t>Part II</a:t>
            </a:r>
            <a:endParaRPr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4737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900BEF-C3FB-47E9-90FE-F04591D1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14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E651A99-48CB-44C1-ACFB-D0DCA6182129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제목 1">
            <a:extLst>
              <a:ext uri="{FF2B5EF4-FFF2-40B4-BE49-F238E27FC236}">
                <a16:creationId xmlns:a16="http://schemas.microsoft.com/office/drawing/2014/main" id="{DFA61C51-E2CB-4915-83F5-363DC7ACFC4B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4960292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Small scale structures</a:t>
            </a:r>
            <a:endParaRPr lang="ko-KR" altLang="en-US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6272C-3731-49AB-A693-6857E4B22329}"/>
              </a:ext>
            </a:extLst>
          </p:cNvPr>
          <p:cNvSpPr txBox="1"/>
          <p:nvPr/>
        </p:nvSpPr>
        <p:spPr>
          <a:xfrm>
            <a:off x="5964189" y="5952564"/>
            <a:ext cx="8964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CDM</a:t>
            </a:r>
            <a:endParaRPr lang="ko-KR" altLang="en-US" sz="2500" b="1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9AD3BE5-C46E-4124-B986-BAA36F1AB25E}"/>
              </a:ext>
            </a:extLst>
          </p:cNvPr>
          <p:cNvCxnSpPr>
            <a:cxnSpLocks/>
          </p:cNvCxnSpPr>
          <p:nvPr/>
        </p:nvCxnSpPr>
        <p:spPr>
          <a:xfrm flipH="1" flipV="1">
            <a:off x="5457878" y="5790477"/>
            <a:ext cx="506311" cy="2603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3824823-2103-473B-9D12-39FC2BBDE00D}"/>
              </a:ext>
            </a:extLst>
          </p:cNvPr>
          <p:cNvGrpSpPr/>
          <p:nvPr/>
        </p:nvGrpSpPr>
        <p:grpSpPr>
          <a:xfrm>
            <a:off x="217928" y="1561503"/>
            <a:ext cx="8708144" cy="4977410"/>
            <a:chOff x="567942" y="1290711"/>
            <a:chExt cx="8708144" cy="497741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826E440-8604-4D61-B767-4E1F8BAA0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7942" y="1290711"/>
              <a:ext cx="4491318" cy="3108151"/>
            </a:xfrm>
            <a:prstGeom prst="rect">
              <a:avLst/>
            </a:prstGeom>
          </p:spPr>
        </p:pic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3FFB010-0C7B-4018-B352-C7621FBC0CA4}"/>
                </a:ext>
              </a:extLst>
            </p:cNvPr>
            <p:cNvSpPr/>
            <p:nvPr/>
          </p:nvSpPr>
          <p:spPr>
            <a:xfrm>
              <a:off x="4849906" y="3987240"/>
              <a:ext cx="941294" cy="1524000"/>
            </a:xfrm>
            <a:custGeom>
              <a:avLst/>
              <a:gdLst>
                <a:gd name="connsiteX0" fmla="*/ 0 w 941294"/>
                <a:gd name="connsiteY0" fmla="*/ 0 h 1524000"/>
                <a:gd name="connsiteX1" fmla="*/ 394447 w 941294"/>
                <a:gd name="connsiteY1" fmla="*/ 573742 h 1524000"/>
                <a:gd name="connsiteX2" fmla="*/ 941294 w 941294"/>
                <a:gd name="connsiteY2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1294" h="1524000">
                  <a:moveTo>
                    <a:pt x="0" y="0"/>
                  </a:moveTo>
                  <a:cubicBezTo>
                    <a:pt x="118782" y="159871"/>
                    <a:pt x="237565" y="319742"/>
                    <a:pt x="394447" y="573742"/>
                  </a:cubicBezTo>
                  <a:cubicBezTo>
                    <a:pt x="551329" y="827742"/>
                    <a:pt x="839694" y="1337235"/>
                    <a:pt x="941294" y="15240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5B486BE-91E4-468E-AB2E-A469EC7ABCCA}"/>
                </a:ext>
              </a:extLst>
            </p:cNvPr>
            <p:cNvSpPr/>
            <p:nvPr/>
          </p:nvSpPr>
          <p:spPr>
            <a:xfrm>
              <a:off x="4880892" y="4024773"/>
              <a:ext cx="636494" cy="1649505"/>
            </a:xfrm>
            <a:custGeom>
              <a:avLst/>
              <a:gdLst>
                <a:gd name="connsiteX0" fmla="*/ 0 w 636494"/>
                <a:gd name="connsiteY0" fmla="*/ 0 h 1649505"/>
                <a:gd name="connsiteX1" fmla="*/ 439270 w 636494"/>
                <a:gd name="connsiteY1" fmla="*/ 905435 h 1649505"/>
                <a:gd name="connsiteX2" fmla="*/ 636494 w 636494"/>
                <a:gd name="connsiteY2" fmla="*/ 1649505 h 164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494" h="1649505">
                  <a:moveTo>
                    <a:pt x="0" y="0"/>
                  </a:moveTo>
                  <a:cubicBezTo>
                    <a:pt x="166594" y="315259"/>
                    <a:pt x="333188" y="630518"/>
                    <a:pt x="439270" y="905435"/>
                  </a:cubicBezTo>
                  <a:cubicBezTo>
                    <a:pt x="545352" y="1180353"/>
                    <a:pt x="606612" y="1497105"/>
                    <a:pt x="636494" y="164950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C832774-6A7F-42CB-99EA-D2BF63A8A513}"/>
                </a:ext>
              </a:extLst>
            </p:cNvPr>
            <p:cNvSpPr/>
            <p:nvPr/>
          </p:nvSpPr>
          <p:spPr>
            <a:xfrm>
              <a:off x="4894729" y="4024773"/>
              <a:ext cx="1407458" cy="1219200"/>
            </a:xfrm>
            <a:custGeom>
              <a:avLst/>
              <a:gdLst>
                <a:gd name="connsiteX0" fmla="*/ 0 w 1407458"/>
                <a:gd name="connsiteY0" fmla="*/ 0 h 1219200"/>
                <a:gd name="connsiteX1" fmla="*/ 717176 w 1407458"/>
                <a:gd name="connsiteY1" fmla="*/ 788894 h 1219200"/>
                <a:gd name="connsiteX2" fmla="*/ 1407458 w 1407458"/>
                <a:gd name="connsiteY2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458" h="1219200">
                  <a:moveTo>
                    <a:pt x="0" y="0"/>
                  </a:moveTo>
                  <a:cubicBezTo>
                    <a:pt x="241300" y="292847"/>
                    <a:pt x="482600" y="585694"/>
                    <a:pt x="717176" y="788894"/>
                  </a:cubicBezTo>
                  <a:cubicBezTo>
                    <a:pt x="951752" y="992094"/>
                    <a:pt x="1407458" y="1219200"/>
                    <a:pt x="1407458" y="12192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3CE991-E0AC-44AB-9687-3E9DA079EB16}"/>
                </a:ext>
              </a:extLst>
            </p:cNvPr>
            <p:cNvSpPr txBox="1"/>
            <p:nvPr/>
          </p:nvSpPr>
          <p:spPr>
            <a:xfrm>
              <a:off x="832598" y="5021626"/>
              <a:ext cx="449131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500" b="1" dirty="0"/>
                <a:t>Warm dark matter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500" b="1" dirty="0"/>
                <a:t>Fuzzy dark matter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500" b="1" dirty="0"/>
                <a:t>Self-Interacting dark matter</a:t>
              </a:r>
              <a:endParaRPr lang="ko-KR" altLang="en-US" sz="2500" b="1" dirty="0"/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4CE8F0D8-23B7-44A4-B92E-9A1BE955659A}"/>
                </a:ext>
              </a:extLst>
            </p:cNvPr>
            <p:cNvCxnSpPr/>
            <p:nvPr/>
          </p:nvCxnSpPr>
          <p:spPr>
            <a:xfrm flipV="1">
              <a:off x="4177553" y="5184664"/>
              <a:ext cx="1143000" cy="3826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671C14-F7A4-4D50-8A89-268241FF54F0}"/>
                </a:ext>
              </a:extLst>
            </p:cNvPr>
            <p:cNvSpPr txBox="1"/>
            <p:nvPr/>
          </p:nvSpPr>
          <p:spPr>
            <a:xfrm>
              <a:off x="5517386" y="3483679"/>
              <a:ext cx="37587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500" b="1" dirty="0"/>
                <a:t>Primordial Black holes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500" b="1" dirty="0"/>
                <a:t>Micro(or Mini) halos</a:t>
              </a:r>
            </a:p>
          </p:txBody>
        </p: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89C50ADE-7CDA-4A2F-AF87-99EF53F35B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0726" y="4382986"/>
              <a:ext cx="735886" cy="600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B9CF26F-A1B6-420B-86B0-FF9339B42450}"/>
              </a:ext>
            </a:extLst>
          </p:cNvPr>
          <p:cNvSpPr txBox="1"/>
          <p:nvPr/>
        </p:nvSpPr>
        <p:spPr>
          <a:xfrm>
            <a:off x="448235" y="992760"/>
            <a:ext cx="8247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/>
              <a:t>Cosmological structures at</a:t>
            </a:r>
            <a:r>
              <a:rPr lang="ko-KR" altLang="en-US" sz="2200" dirty="0"/>
              <a:t> </a:t>
            </a:r>
            <a:r>
              <a:rPr lang="en-US" altLang="ko-KR" sz="2200" dirty="0"/>
              <a:t>small scale depends on Dark matter physics.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1162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C58995-8602-42BC-94A2-A85461A7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15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34C11D4-67FA-469F-95A2-9B88AA2ED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91" y="2024761"/>
            <a:ext cx="5020304" cy="3927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25E2F4-3607-4722-BA5E-45EF0B2DA83E}"/>
              </a:ext>
            </a:extLst>
          </p:cNvPr>
          <p:cNvSpPr txBox="1"/>
          <p:nvPr/>
        </p:nvSpPr>
        <p:spPr>
          <a:xfrm>
            <a:off x="5283573" y="1857076"/>
            <a:ext cx="125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Oguri</a:t>
            </a:r>
            <a:r>
              <a:rPr lang="en-US" altLang="ko-KR" dirty="0"/>
              <a:t> 2020</a:t>
            </a:r>
            <a:endParaRPr lang="ko-KR" altLang="en-US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9387DDC-706F-4120-9E11-7843BC9CC5B9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제목 1">
            <a:extLst>
              <a:ext uri="{FF2B5EF4-FFF2-40B4-BE49-F238E27FC236}">
                <a16:creationId xmlns:a16="http://schemas.microsoft.com/office/drawing/2014/main" id="{36B31316-88D2-4DD3-B2F5-B3179A608637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5117447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Small scale structures</a:t>
            </a:r>
            <a:endParaRPr lang="ko-KR" alt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B03C2-7FBC-4374-843B-BD9FBAB818DE}"/>
              </a:ext>
            </a:extLst>
          </p:cNvPr>
          <p:cNvSpPr txBox="1"/>
          <p:nvPr/>
        </p:nvSpPr>
        <p:spPr>
          <a:xfrm>
            <a:off x="605317" y="993205"/>
            <a:ext cx="782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Pure CDM theory also should be tested.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F75815-B585-45C5-8E5F-92D9BAF14B37}"/>
                  </a:ext>
                </a:extLst>
              </p:cNvPr>
              <p:cNvSpPr txBox="1"/>
              <p:nvPr/>
            </p:nvSpPr>
            <p:spPr>
              <a:xfrm>
                <a:off x="2554940" y="1395411"/>
                <a:ext cx="5298141" cy="37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ko-KR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ko-KR" dirty="0">
                    <a:solidFill>
                      <a:schemeClr val="accent1"/>
                    </a:solidFill>
                  </a:rPr>
                  <a:t>non-linear evolution, baryon physics </a:t>
                </a:r>
                <a:endParaRPr lang="ko-KR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F75815-B585-45C5-8E5F-92D9BAF1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0" y="1395411"/>
                <a:ext cx="5298141" cy="374526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35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67469"/>
            <a:ext cx="2057400" cy="365125"/>
          </a:xfrm>
        </p:spPr>
        <p:txBody>
          <a:bodyPr/>
          <a:lstStyle/>
          <a:p>
            <a:fld id="{AF60BC72-85BA-4AC2-894D-DA8F03C80EFC}" type="slidenum">
              <a:rPr lang="ko-KR" altLang="en-US" smtClean="0"/>
              <a:pPr/>
              <a:t>16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제목 1">
            <a:extLst>
              <a:ext uri="{FF2B5EF4-FFF2-40B4-BE49-F238E27FC236}">
                <a16:creationId xmlns:a16="http://schemas.microsoft.com/office/drawing/2014/main" id="{5E75D6A9-4C9F-4ED5-AC44-A0C3C7487856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5150683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Small scale and </a:t>
            </a:r>
            <a:r>
              <a:rPr lang="en-US" altLang="ko-KR" sz="4000" b="1" dirty="0" err="1"/>
              <a:t>Subhalo</a:t>
            </a:r>
            <a:endParaRPr lang="ko-KR" altLang="en-US" sz="40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5F98635-F936-4148-8219-9580F5D8301E}"/>
              </a:ext>
            </a:extLst>
          </p:cNvPr>
          <p:cNvGrpSpPr/>
          <p:nvPr/>
        </p:nvGrpSpPr>
        <p:grpSpPr>
          <a:xfrm>
            <a:off x="2200835" y="2447567"/>
            <a:ext cx="6002768" cy="4285027"/>
            <a:chOff x="2200835" y="2447567"/>
            <a:chExt cx="6002768" cy="4285027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A2EFF11-2958-451A-9624-D00A89FF3A2A}"/>
                </a:ext>
              </a:extLst>
            </p:cNvPr>
            <p:cNvSpPr/>
            <p:nvPr/>
          </p:nvSpPr>
          <p:spPr>
            <a:xfrm>
              <a:off x="2200835" y="2447567"/>
              <a:ext cx="4867835" cy="4285027"/>
            </a:xfrm>
            <a:prstGeom prst="ellipse">
              <a:avLst/>
            </a:prstGeom>
            <a:gradFill flip="none" rotWithShape="1">
              <a:gsLst>
                <a:gs pos="7000">
                  <a:schemeClr val="accent2"/>
                </a:gs>
                <a:gs pos="17000">
                  <a:schemeClr val="tx2"/>
                </a:gs>
                <a:gs pos="67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B01A342A-495B-4FBD-888B-6366A52037E6}"/>
                </a:ext>
              </a:extLst>
            </p:cNvPr>
            <p:cNvSpPr/>
            <p:nvPr/>
          </p:nvSpPr>
          <p:spPr>
            <a:xfrm>
              <a:off x="6110100" y="4861729"/>
              <a:ext cx="167117" cy="1671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9BF3D63E-FE95-4678-96F4-F7D38E3504FF}"/>
                </a:ext>
              </a:extLst>
            </p:cNvPr>
            <p:cNvSpPr/>
            <p:nvPr/>
          </p:nvSpPr>
          <p:spPr>
            <a:xfrm>
              <a:off x="3922712" y="5668553"/>
              <a:ext cx="167117" cy="1671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894DF525-C86B-498E-B89B-B9539A5821A1}"/>
                </a:ext>
              </a:extLst>
            </p:cNvPr>
            <p:cNvSpPr/>
            <p:nvPr/>
          </p:nvSpPr>
          <p:spPr>
            <a:xfrm>
              <a:off x="5572218" y="4479118"/>
              <a:ext cx="167117" cy="1671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8B404D96-92F8-4371-8E96-8473B91D5607}"/>
                </a:ext>
              </a:extLst>
            </p:cNvPr>
            <p:cNvSpPr/>
            <p:nvPr/>
          </p:nvSpPr>
          <p:spPr>
            <a:xfrm>
              <a:off x="3824585" y="3299895"/>
              <a:ext cx="167117" cy="1671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4374091B-B21E-4B05-9A9A-5B7023E37E48}"/>
                </a:ext>
              </a:extLst>
            </p:cNvPr>
            <p:cNvSpPr/>
            <p:nvPr/>
          </p:nvSpPr>
          <p:spPr>
            <a:xfrm>
              <a:off x="5061229" y="5964388"/>
              <a:ext cx="167117" cy="1671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B8A70D3B-0CC7-4F7E-9470-6B694A9DF17B}"/>
                </a:ext>
              </a:extLst>
            </p:cNvPr>
            <p:cNvSpPr/>
            <p:nvPr/>
          </p:nvSpPr>
          <p:spPr>
            <a:xfrm>
              <a:off x="5208903" y="3228045"/>
              <a:ext cx="559641" cy="5596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53799925-B5B5-4109-8DF1-068EC03B95E0}"/>
                </a:ext>
              </a:extLst>
            </p:cNvPr>
            <p:cNvSpPr/>
            <p:nvPr/>
          </p:nvSpPr>
          <p:spPr>
            <a:xfrm>
              <a:off x="3139829" y="3616480"/>
              <a:ext cx="559641" cy="5596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CA8905C-0E50-42D2-A3F7-B0B47E2E3E22}"/>
                </a:ext>
              </a:extLst>
            </p:cNvPr>
            <p:cNvSpPr/>
            <p:nvPr/>
          </p:nvSpPr>
          <p:spPr>
            <a:xfrm>
              <a:off x="4652274" y="2785767"/>
              <a:ext cx="167117" cy="16711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D3D8F6B-6B86-4AAD-BD8D-8477FCC85199}"/>
                </a:ext>
              </a:extLst>
            </p:cNvPr>
            <p:cNvSpPr/>
            <p:nvPr/>
          </p:nvSpPr>
          <p:spPr>
            <a:xfrm>
              <a:off x="5183220" y="5211588"/>
              <a:ext cx="369332" cy="36933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18A6067E-AA5C-4977-9B1E-BAA7185AB878}"/>
                </a:ext>
              </a:extLst>
            </p:cNvPr>
            <p:cNvSpPr/>
            <p:nvPr/>
          </p:nvSpPr>
          <p:spPr>
            <a:xfrm>
              <a:off x="2974740" y="4732177"/>
              <a:ext cx="449777" cy="41388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D3ABD5-5FE3-4259-A877-55051D2BC07B}"/>
                </a:ext>
              </a:extLst>
            </p:cNvPr>
            <p:cNvSpPr txBox="1"/>
            <p:nvPr/>
          </p:nvSpPr>
          <p:spPr>
            <a:xfrm>
              <a:off x="5061229" y="2803072"/>
              <a:ext cx="3142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Subhalo</a:t>
              </a:r>
              <a:r>
                <a:rPr lang="en-US" altLang="ko-KR" dirty="0"/>
                <a:t> : halo inside the halo 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A19834-1CC2-4CD3-9933-05E9E9011C10}"/>
                </a:ext>
              </a:extLst>
            </p:cNvPr>
            <p:cNvSpPr txBox="1"/>
            <p:nvPr/>
          </p:nvSpPr>
          <p:spPr>
            <a:xfrm>
              <a:off x="4206067" y="4396700"/>
              <a:ext cx="977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Galaxy</a:t>
              </a:r>
              <a:endParaRPr lang="ko-KR" altLang="en-US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A1190A8C-FA55-4DE9-9531-861D803A8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5927" y="4055972"/>
              <a:ext cx="1365451" cy="10391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72B58-5555-4249-9A6F-A9E2F4B172B9}"/>
                  </a:ext>
                </a:extLst>
              </p:cNvPr>
              <p:cNvSpPr txBox="1"/>
              <p:nvPr/>
            </p:nvSpPr>
            <p:spPr>
              <a:xfrm>
                <a:off x="358587" y="1051630"/>
                <a:ext cx="815676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dirty="0"/>
                  <a:t>Probing dark matter </a:t>
                </a:r>
                <a:r>
                  <a:rPr lang="en-US" altLang="ko-KR" sz="2500" dirty="0" err="1"/>
                  <a:t>subhalo</a:t>
                </a:r>
                <a:r>
                  <a:rPr lang="en-US" altLang="ko-KR" sz="2500" dirty="0"/>
                  <a:t> is the best option for small scale until now.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Current limit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sub</m:t>
                        </m:r>
                      </m:sub>
                    </m:sSub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ko-KR" sz="2000" dirty="0"/>
                  <a:t> (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3~4</m:t>
                        </m:r>
                      </m:sup>
                    </m:sSup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𝑀𝑝</m:t>
                    </m:r>
                    <m:sSup>
                      <m:sSup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2000" dirty="0"/>
                  <a:t>)</a:t>
                </a:r>
                <a:r>
                  <a:rPr lang="en-US" altLang="ko-KR" sz="2500" dirty="0"/>
                  <a:t> (Nadler 2021)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Can we go below this limit?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72B58-5555-4249-9A6F-A9E2F4B17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7" y="1051630"/>
                <a:ext cx="8156763" cy="1631216"/>
              </a:xfrm>
              <a:prstGeom prst="rect">
                <a:avLst/>
              </a:prstGeom>
              <a:blipFill>
                <a:blip r:embed="rId3"/>
                <a:stretch>
                  <a:fillRect l="-1271" t="-2996" r="-972" b="-82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76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DAE066-8A5E-4680-A323-D9904701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17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4E426-EFB3-4E54-A150-8720C5A6DFA8}"/>
              </a:ext>
            </a:extLst>
          </p:cNvPr>
          <p:cNvSpPr txBox="1"/>
          <p:nvPr/>
        </p:nvSpPr>
        <p:spPr>
          <a:xfrm>
            <a:off x="476250" y="1150508"/>
            <a:ext cx="8667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Gravitational lensing </a:t>
            </a:r>
            <a:r>
              <a:rPr lang="en-US" altLang="ko-KR" sz="2500" dirty="0"/>
              <a:t>of </a:t>
            </a:r>
            <a:r>
              <a:rPr lang="en-US" altLang="ko-KR" sz="2500" b="1" dirty="0"/>
              <a:t>Gravitational Wave(GW) Chirps</a:t>
            </a:r>
          </a:p>
          <a:p>
            <a:r>
              <a:rPr lang="en-US" altLang="ko-KR" sz="2500" dirty="0"/>
              <a:t>: Sensitive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dirty="0"/>
              <a:t>Intermediate mass black hole  (Lai 2018, Jung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dirty="0"/>
              <a:t>Dwarf galaxy (Takahashi 2003, Dai 2018) </a:t>
            </a:r>
            <a:endParaRPr lang="ko-KR" altLang="en-US" sz="2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3834D0-192C-4CA4-9E24-299D6E057C31}"/>
              </a:ext>
            </a:extLst>
          </p:cNvPr>
          <p:cNvSpPr txBox="1"/>
          <p:nvPr/>
        </p:nvSpPr>
        <p:spPr>
          <a:xfrm>
            <a:off x="6113490" y="5985283"/>
            <a:ext cx="74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1.5 s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E2AFF33-41DC-4FBC-983B-423481612FA7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3A2AF8E1-2C9F-4955-B362-B7FE7E9DE41D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4391305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Lensing of GW chirp</a:t>
            </a:r>
            <a:endParaRPr lang="ko-KR" altLang="en-US" sz="4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72F10-E4C9-4595-812D-13B4AFC621BE}"/>
              </a:ext>
            </a:extLst>
          </p:cNvPr>
          <p:cNvSpPr txBox="1"/>
          <p:nvPr/>
        </p:nvSpPr>
        <p:spPr>
          <a:xfrm>
            <a:off x="-151281" y="4556544"/>
            <a:ext cx="89815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500" b="1" dirty="0"/>
              <a:t>Lensing of GW chirps might be able to probe </a:t>
            </a:r>
            <a:r>
              <a:rPr lang="en-US" altLang="ko-KR" sz="2500" b="1" dirty="0" err="1"/>
              <a:t>subhalo</a:t>
            </a:r>
            <a:r>
              <a:rPr lang="en-US" altLang="ko-KR" sz="2500" b="1" dirty="0"/>
              <a:t> as well.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sz="2500" dirty="0">
                <a:solidFill>
                  <a:schemeClr val="tx1"/>
                </a:solidFill>
              </a:rPr>
              <a:t>Subhalos are too diffuse</a:t>
            </a:r>
            <a:r>
              <a:rPr lang="en-US" altLang="ko-KR" sz="2500" dirty="0"/>
              <a:t>-&gt;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lvl="2"/>
            <a:r>
              <a:rPr lang="en-US" altLang="ko-KR" sz="2500" dirty="0"/>
              <a:t> L</a:t>
            </a:r>
            <a:r>
              <a:rPr lang="en-US" altLang="ko-KR" sz="2500" dirty="0">
                <a:solidFill>
                  <a:schemeClr val="tx1"/>
                </a:solidFill>
              </a:rPr>
              <a:t>ensing signal might be too weak to be detected.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But future GW detectors might be powerful enough.</a:t>
            </a:r>
            <a:endParaRPr lang="en-US" altLang="ko-KR" sz="25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BB72D2-CF41-4DEE-8120-2065089945F4}"/>
                  </a:ext>
                </a:extLst>
              </p:cNvPr>
              <p:cNvSpPr txBox="1"/>
              <p:nvPr/>
            </p:nvSpPr>
            <p:spPr>
              <a:xfrm>
                <a:off x="3629585" y="3706945"/>
                <a:ext cx="4885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b="1" dirty="0">
                    <a:solidFill>
                      <a:schemeClr val="accent2"/>
                    </a:solidFill>
                  </a:rPr>
                  <a:t>Interference</a:t>
                </a:r>
                <a:r>
                  <a:rPr lang="en-US" altLang="ko-KR" dirty="0"/>
                  <a:t> between </a:t>
                </a:r>
                <a:r>
                  <a:rPr lang="en-US" altLang="ko-KR" b="1" dirty="0"/>
                  <a:t>two</a:t>
                </a:r>
                <a:r>
                  <a:rPr lang="en-US" altLang="ko-KR" dirty="0"/>
                  <a:t> lensed GWs from identical source.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BB72D2-CF41-4DEE-8120-206508994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85" y="3706945"/>
                <a:ext cx="4885765" cy="646331"/>
              </a:xfrm>
              <a:prstGeom prst="rect">
                <a:avLst/>
              </a:prstGeom>
              <a:blipFill>
                <a:blip r:embed="rId2"/>
                <a:stretch>
                  <a:fillRect l="-998"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6E90B049-5F87-4026-9B4B-3B13704F8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25" y="2992846"/>
            <a:ext cx="2376760" cy="1537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BB3835-E592-455A-ACB3-A8107255C1CF}"/>
              </a:ext>
            </a:extLst>
          </p:cNvPr>
          <p:cNvSpPr txBox="1"/>
          <p:nvPr/>
        </p:nvSpPr>
        <p:spPr>
          <a:xfrm>
            <a:off x="2617694" y="2781724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Hou 2020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92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18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6695916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Diffractive lensing : Wave optics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A00E68BD-D2A3-4B16-BEC2-945BEB5544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5" y="4273250"/>
            <a:ext cx="3990856" cy="272762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B7301BD2-1DAE-4072-846B-C0EBB58EF92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5" y="4792989"/>
            <a:ext cx="5004188" cy="608000"/>
          </a:xfrm>
          <a:prstGeom prst="rect">
            <a:avLst/>
          </a:prstGeom>
        </p:spPr>
      </p:pic>
      <p:pic>
        <p:nvPicPr>
          <p:cNvPr id="83" name="그림 82">
            <a:extLst>
              <a:ext uri="{FF2B5EF4-FFF2-40B4-BE49-F238E27FC236}">
                <a16:creationId xmlns:a16="http://schemas.microsoft.com/office/drawing/2014/main" id="{60A3E3D4-DF30-485F-9D5C-D999C804BE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5" y="5559153"/>
            <a:ext cx="3297522" cy="562286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D267662-9946-4C22-B06E-EEBF75E71937}"/>
              </a:ext>
            </a:extLst>
          </p:cNvPr>
          <p:cNvGrpSpPr/>
          <p:nvPr/>
        </p:nvGrpSpPr>
        <p:grpSpPr>
          <a:xfrm>
            <a:off x="1786947" y="-28401"/>
            <a:ext cx="6819170" cy="3928615"/>
            <a:chOff x="-196947" y="65992"/>
            <a:chExt cx="6819170" cy="392861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198B2756-79D3-40EC-8D25-451DDA8F3C15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767" y="3161342"/>
              <a:ext cx="931724" cy="170918"/>
            </a:xfrm>
            <a:prstGeom prst="rect">
              <a:avLst/>
            </a:prstGeom>
          </p:spPr>
        </p:pic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2E17D8F-1559-4733-BB67-ABB5C7F14537}"/>
                </a:ext>
              </a:extLst>
            </p:cNvPr>
            <p:cNvSpPr/>
            <p:nvPr/>
          </p:nvSpPr>
          <p:spPr>
            <a:xfrm>
              <a:off x="2709181" y="1964047"/>
              <a:ext cx="2323722" cy="2030560"/>
            </a:xfrm>
            <a:prstGeom prst="ellipse">
              <a:avLst/>
            </a:prstGeom>
            <a:gradFill flip="none" rotWithShape="1">
              <a:gsLst>
                <a:gs pos="22000">
                  <a:schemeClr val="tx2"/>
                </a:gs>
                <a:gs pos="7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93280325-47DD-403F-80E2-B51CB919E9B9}"/>
                </a:ext>
              </a:extLst>
            </p:cNvPr>
            <p:cNvSpPr/>
            <p:nvPr/>
          </p:nvSpPr>
          <p:spPr>
            <a:xfrm>
              <a:off x="1732781" y="1926091"/>
              <a:ext cx="221195" cy="216064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7231A367-74A7-4DCD-B2BA-B801E0DA1A87}"/>
                </a:ext>
              </a:extLst>
            </p:cNvPr>
            <p:cNvSpPr/>
            <p:nvPr/>
          </p:nvSpPr>
          <p:spPr>
            <a:xfrm>
              <a:off x="5752171" y="2880137"/>
              <a:ext cx="189908" cy="18282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3D8B38C-1D4F-44F5-AAA5-337CD4BD0FF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773" y="3615707"/>
              <a:ext cx="922919" cy="165268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22943BC-AF3C-4B57-90B1-41ACB762A7FD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905" y="1629975"/>
              <a:ext cx="683753" cy="169506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4685B414-5733-47E4-9A2C-8EA380CE8645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835" y="1408295"/>
              <a:ext cx="757334" cy="251429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59807D15-B786-4510-9885-F66E1021C06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318" y="2530327"/>
              <a:ext cx="729905" cy="251429"/>
            </a:xfrm>
            <a:prstGeom prst="rect">
              <a:avLst/>
            </a:prstGeom>
          </p:spPr>
        </p:pic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5E8F353F-1EC9-4D65-88AE-2461593C6E3A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3460778" y="1856015"/>
              <a:ext cx="2319204" cy="10508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7E67720A-85BF-4B00-A513-87127ABCB4C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182" y="1822760"/>
              <a:ext cx="144762" cy="111238"/>
            </a:xfrm>
            <a:prstGeom prst="rect">
              <a:avLst/>
            </a:prstGeom>
          </p:spPr>
        </p:pic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0765B358-FD4E-43D6-851F-C2A1690F54EE}"/>
                </a:ext>
              </a:extLst>
            </p:cNvPr>
            <p:cNvGrpSpPr/>
            <p:nvPr/>
          </p:nvGrpSpPr>
          <p:grpSpPr>
            <a:xfrm rot="3804224">
              <a:off x="-196947" y="65992"/>
              <a:ext cx="3691215" cy="3691215"/>
              <a:chOff x="2331943" y="3067048"/>
              <a:chExt cx="3691215" cy="3691215"/>
            </a:xfrm>
          </p:grpSpPr>
          <p:sp>
            <p:nvSpPr>
              <p:cNvPr id="68" name="원호 67">
                <a:extLst>
                  <a:ext uri="{FF2B5EF4-FFF2-40B4-BE49-F238E27FC236}">
                    <a16:creationId xmlns:a16="http://schemas.microsoft.com/office/drawing/2014/main" id="{1D03D8DF-613D-4D63-9D21-8DD64CB4FB58}"/>
                  </a:ext>
                </a:extLst>
              </p:cNvPr>
              <p:cNvSpPr/>
              <p:nvPr/>
            </p:nvSpPr>
            <p:spPr>
              <a:xfrm>
                <a:off x="3433482" y="4168587"/>
                <a:ext cx="1488141" cy="1488141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원호 68">
                <a:extLst>
                  <a:ext uri="{FF2B5EF4-FFF2-40B4-BE49-F238E27FC236}">
                    <a16:creationId xmlns:a16="http://schemas.microsoft.com/office/drawing/2014/main" id="{DE8540DA-44C2-4A4B-ADD6-C4DB1AFBBA8C}"/>
                  </a:ext>
                </a:extLst>
              </p:cNvPr>
              <p:cNvSpPr/>
              <p:nvPr/>
            </p:nvSpPr>
            <p:spPr>
              <a:xfrm>
                <a:off x="2891116" y="3626221"/>
                <a:ext cx="2572871" cy="2572871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원호 69">
                <a:extLst>
                  <a:ext uri="{FF2B5EF4-FFF2-40B4-BE49-F238E27FC236}">
                    <a16:creationId xmlns:a16="http://schemas.microsoft.com/office/drawing/2014/main" id="{BD4DB179-177B-433C-9E53-F055E23948C2}"/>
                  </a:ext>
                </a:extLst>
              </p:cNvPr>
              <p:cNvSpPr/>
              <p:nvPr/>
            </p:nvSpPr>
            <p:spPr>
              <a:xfrm>
                <a:off x="2331943" y="3067048"/>
                <a:ext cx="3691215" cy="369121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A7685E7-1F9D-4CCC-971E-AE90807CDD8C}"/>
              </a:ext>
            </a:extLst>
          </p:cNvPr>
          <p:cNvSpPr txBox="1"/>
          <p:nvPr/>
        </p:nvSpPr>
        <p:spPr>
          <a:xfrm>
            <a:off x="5272959" y="4199722"/>
            <a:ext cx="215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Wave propagation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297B1B8-F59A-4DFA-BAEE-2335DB3DD93A}"/>
              </a:ext>
            </a:extLst>
          </p:cNvPr>
          <p:cNvSpPr txBox="1"/>
          <p:nvPr/>
        </p:nvSpPr>
        <p:spPr>
          <a:xfrm>
            <a:off x="6320290" y="4881615"/>
            <a:ext cx="215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Kirchhoff integral</a:t>
            </a:r>
            <a:endParaRPr lang="ko-KR" alt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2A11C3-44EA-4D38-A083-7BCD7B7C842A}"/>
              </a:ext>
            </a:extLst>
          </p:cNvPr>
          <p:cNvSpPr txBox="1"/>
          <p:nvPr/>
        </p:nvSpPr>
        <p:spPr>
          <a:xfrm>
            <a:off x="4338943" y="5728089"/>
            <a:ext cx="436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Lensing amplification factor (F=1 for no lens)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4FD1735-280E-4353-BED7-85218F6175AB}"/>
              </a:ext>
            </a:extLst>
          </p:cNvPr>
          <p:cNvSpPr txBox="1"/>
          <p:nvPr/>
        </p:nvSpPr>
        <p:spPr>
          <a:xfrm>
            <a:off x="1715902" y="6199371"/>
            <a:ext cx="292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: GW without lensing effects</a:t>
            </a:r>
            <a:endParaRPr lang="ko-KR" altLang="en-US" dirty="0"/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2513C342-0608-40E4-8CE4-BD226102768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5" y="6297090"/>
            <a:ext cx="759771" cy="226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AC24B-F26B-40B8-B4B2-E475D6112EF7}"/>
              </a:ext>
            </a:extLst>
          </p:cNvPr>
          <p:cNvSpPr txBox="1"/>
          <p:nvPr/>
        </p:nvSpPr>
        <p:spPr>
          <a:xfrm>
            <a:off x="409329" y="2588896"/>
            <a:ext cx="3606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Gravitational Potential of DM halo</a:t>
            </a:r>
          </a:p>
          <a:p>
            <a:r>
              <a:rPr lang="en-US" altLang="ko-KR" dirty="0"/>
              <a:t>distorts the amplitude &amp; phase of incident waves.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04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19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제목 1">
            <a:extLst>
              <a:ext uri="{FF2B5EF4-FFF2-40B4-BE49-F238E27FC236}">
                <a16:creationId xmlns:a16="http://schemas.microsoft.com/office/drawing/2014/main" id="{B915F9B7-A0C2-48BF-8524-41E889000A0E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7385162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Diffractive lensing : </a:t>
            </a:r>
            <a:r>
              <a:rPr lang="en-US" altLang="ko-KR" sz="4000" b="1" dirty="0" err="1"/>
              <a:t>Apprx</a:t>
            </a:r>
            <a:r>
              <a:rPr lang="en-US" altLang="ko-KR" sz="4000" b="1" dirty="0"/>
              <a:t>. Solution</a:t>
            </a:r>
            <a:endParaRPr lang="ko-KR" alt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CEA39-43EA-4423-8830-5D403CB71B3F}"/>
              </a:ext>
            </a:extLst>
          </p:cNvPr>
          <p:cNvSpPr txBox="1"/>
          <p:nvPr/>
        </p:nvSpPr>
        <p:spPr>
          <a:xfrm>
            <a:off x="318707" y="1065790"/>
            <a:ext cx="470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With </a:t>
            </a:r>
            <a:r>
              <a:rPr lang="en-US" altLang="ko-KR" b="1" dirty="0"/>
              <a:t>weak lensing </a:t>
            </a:r>
            <a:r>
              <a:rPr lang="en-US" altLang="ko-KR" dirty="0"/>
              <a:t>conditions, We find that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ACF247-D3EE-44F9-9B57-F2C44FCE81AE}"/>
                  </a:ext>
                </a:extLst>
              </p:cNvPr>
              <p:cNvSpPr txBox="1"/>
              <p:nvPr/>
            </p:nvSpPr>
            <p:spPr>
              <a:xfrm>
                <a:off x="697760" y="3057310"/>
                <a:ext cx="8247529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: </a:t>
                </a:r>
                <a:r>
                  <a:rPr lang="en-US" altLang="ko-KR" b="1" dirty="0">
                    <a:solidFill>
                      <a:schemeClr val="accent1"/>
                    </a:solidFill>
                  </a:rPr>
                  <a:t>Mean convergence(~density)</a:t>
                </a:r>
                <a:r>
                  <a:rPr lang="en-US" altLang="ko-KR" dirty="0"/>
                  <a:t> of DM halo within a radius r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6ACF247-D3EE-44F9-9B57-F2C44FCE8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0" y="3057310"/>
                <a:ext cx="8247529" cy="375487"/>
              </a:xfrm>
              <a:prstGeom prst="rect">
                <a:avLst/>
              </a:prstGeom>
              <a:blipFill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타원 39">
            <a:extLst>
              <a:ext uri="{FF2B5EF4-FFF2-40B4-BE49-F238E27FC236}">
                <a16:creationId xmlns:a16="http://schemas.microsoft.com/office/drawing/2014/main" id="{1CF5B83D-AF50-4416-8897-CE2F87E86E8D}"/>
              </a:ext>
            </a:extLst>
          </p:cNvPr>
          <p:cNvSpPr/>
          <p:nvPr/>
        </p:nvSpPr>
        <p:spPr>
          <a:xfrm>
            <a:off x="6282395" y="1095277"/>
            <a:ext cx="2323722" cy="2030560"/>
          </a:xfrm>
          <a:prstGeom prst="ellipse">
            <a:avLst/>
          </a:prstGeom>
          <a:gradFill flip="none" rotWithShape="1">
            <a:gsLst>
              <a:gs pos="22000">
                <a:schemeClr val="tx2"/>
              </a:gs>
              <a:gs pos="7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D68D783-59F1-4E97-AAB3-4F9256957BA8}"/>
              </a:ext>
            </a:extLst>
          </p:cNvPr>
          <p:cNvSpPr/>
          <p:nvPr/>
        </p:nvSpPr>
        <p:spPr>
          <a:xfrm>
            <a:off x="6794233" y="1454620"/>
            <a:ext cx="1300047" cy="13000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2C630C5-A3D4-42CB-8C0F-EF00074F66F3}"/>
              </a:ext>
            </a:extLst>
          </p:cNvPr>
          <p:cNvCxnSpPr>
            <a:endCxn id="21" idx="7"/>
          </p:cNvCxnSpPr>
          <p:nvPr/>
        </p:nvCxnSpPr>
        <p:spPr>
          <a:xfrm flipV="1">
            <a:off x="7444256" y="1645007"/>
            <a:ext cx="459637" cy="4925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>
            <a:extLst>
              <a:ext uri="{FF2B5EF4-FFF2-40B4-BE49-F238E27FC236}">
                <a16:creationId xmlns:a16="http://schemas.microsoft.com/office/drawing/2014/main" id="{7683976B-4A36-41E0-86BA-47ED9AEF00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56" y="1738255"/>
            <a:ext cx="105143" cy="114286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8934EE2F-8586-4D55-8A88-43692673DF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96" y="2902316"/>
            <a:ext cx="922919" cy="165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3574EE6-970E-4755-A46C-82EB1619657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60" y="3609839"/>
            <a:ext cx="6293337" cy="60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8CCBAF-4A02-4F23-BC16-3806CEA2A5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60" y="4374436"/>
            <a:ext cx="5007238" cy="370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2B0A0A4-0B66-4B0F-BC67-49D7BA8B24AF}"/>
                  </a:ext>
                </a:extLst>
              </p:cNvPr>
              <p:cNvSpPr txBox="1"/>
              <p:nvPr/>
            </p:nvSpPr>
            <p:spPr>
              <a:xfrm>
                <a:off x="442824" y="5086923"/>
                <a:ext cx="807905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200" dirty="0"/>
                  <a:t> is equivalent to </a:t>
                </a:r>
                <a:r>
                  <a:rPr lang="en-US" altLang="ko-KR" sz="2200" b="1" dirty="0">
                    <a:solidFill>
                      <a:schemeClr val="accent1"/>
                    </a:solidFill>
                  </a:rPr>
                  <a:t>DM Halo density profile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 dirty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US" altLang="ko-KR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200" b="1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200" dirty="0"/>
                  <a:t>We call this regime as ‘Diffractive lensing’.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200" b="1" dirty="0"/>
                  <a:t>One can get analytic F(w) </a:t>
                </a:r>
                <a:r>
                  <a:rPr lang="en-US" altLang="ko-KR" sz="22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b="0" i="1" dirty="0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200" dirty="0"/>
                  <a:t> is given by analytic function.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2B0A0A4-0B66-4B0F-BC67-49D7BA8B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4" y="5086923"/>
                <a:ext cx="8079056" cy="1107996"/>
              </a:xfrm>
              <a:prstGeom prst="rect">
                <a:avLst/>
              </a:prstGeom>
              <a:blipFill>
                <a:blip r:embed="rId13"/>
                <a:stretch>
                  <a:fillRect l="-906" t="-3297" b="-104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BF9C49B8-56C7-4394-8334-F20B476EC0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8" y="1593914"/>
            <a:ext cx="3960381" cy="5942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219C6F7-B54A-42E0-968E-55F656C2367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0" y="2364304"/>
            <a:ext cx="3431620" cy="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65BCE4-1951-495F-89EB-B6E11973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FDEC2D71-3D2D-471D-A950-5492F8C078A2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2024624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Outline</a:t>
            </a:r>
            <a:endParaRPr lang="ko-KR" altLang="en-US" sz="4000" b="1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7BC2E9D-DCDE-4D53-82C3-42C3AF2D85A4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C6326-5533-4DC5-A163-36DD7D1A560D}"/>
              </a:ext>
            </a:extLst>
          </p:cNvPr>
          <p:cNvSpPr txBox="1"/>
          <p:nvPr/>
        </p:nvSpPr>
        <p:spPr>
          <a:xfrm>
            <a:off x="420500" y="1821300"/>
            <a:ext cx="12354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/>
              <a:t>Part I</a:t>
            </a:r>
            <a:endParaRPr lang="ko-KR" altLang="en-US" sz="3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413F8-C0D1-4D8E-B5E3-9BBB9C0134FD}"/>
              </a:ext>
            </a:extLst>
          </p:cNvPr>
          <p:cNvSpPr txBox="1"/>
          <p:nvPr/>
        </p:nvSpPr>
        <p:spPr>
          <a:xfrm>
            <a:off x="420500" y="3982665"/>
            <a:ext cx="156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/>
              <a:t>Part II</a:t>
            </a:r>
            <a:endParaRPr lang="ko-KR" altLang="en-US" sz="3500" b="1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7317212-CB48-4F6F-A5EF-EF23A91E74C9}"/>
              </a:ext>
            </a:extLst>
          </p:cNvPr>
          <p:cNvSpPr txBox="1">
            <a:spLocks/>
          </p:cNvSpPr>
          <p:nvPr/>
        </p:nvSpPr>
        <p:spPr>
          <a:xfrm>
            <a:off x="1629054" y="1743261"/>
            <a:ext cx="6490447" cy="132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b="1" spc="-113" dirty="0"/>
              <a:t>Probing Dark Matter Physics with Binary Neutron Star </a:t>
            </a:r>
            <a:r>
              <a:rPr lang="en-US" altLang="ko-KR" sz="3500" b="1" spc="-113" dirty="0" err="1"/>
              <a:t>Inspirals</a:t>
            </a:r>
            <a:endParaRPr lang="ko-KR" altLang="en-US" sz="3500" b="1" spc="-113" dirty="0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6DBE3C76-CB59-4E82-BF0E-081B5ACF7CDC}"/>
              </a:ext>
            </a:extLst>
          </p:cNvPr>
          <p:cNvSpPr txBox="1">
            <a:spLocks/>
          </p:cNvSpPr>
          <p:nvPr/>
        </p:nvSpPr>
        <p:spPr>
          <a:xfrm>
            <a:off x="1694889" y="3908623"/>
            <a:ext cx="5878046" cy="132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500" b="1" spc="-113" dirty="0"/>
              <a:t>Probing Diffuse Dark Matter Haloes with Diffractive Lensing of GW</a:t>
            </a:r>
            <a:endParaRPr lang="ko-KR" altLang="en-US" sz="3500" b="1" spc="-113" dirty="0"/>
          </a:p>
        </p:txBody>
      </p:sp>
    </p:spTree>
    <p:extLst>
      <p:ext uri="{BB962C8B-B14F-4D97-AF65-F5344CB8AC3E}">
        <p14:creationId xmlns:p14="http://schemas.microsoft.com/office/powerpoint/2010/main" val="357333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159CAC6-67FC-47E9-8D26-F881650A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20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E036DE-8A47-4A41-88E9-6037FB1496B1}"/>
                  </a:ext>
                </a:extLst>
              </p:cNvPr>
              <p:cNvSpPr txBox="1"/>
              <p:nvPr/>
            </p:nvSpPr>
            <p:spPr>
              <a:xfrm>
                <a:off x="1620260" y="5235095"/>
                <a:ext cx="5625351" cy="3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Lensing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)∝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/>
                  <a:t> lens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=0.35)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E036DE-8A47-4A41-88E9-6037FB149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60" y="5235095"/>
                <a:ext cx="5625351" cy="390876"/>
              </a:xfrm>
              <a:prstGeom prst="rect">
                <a:avLst/>
              </a:prstGeom>
              <a:blipFill>
                <a:blip r:embed="rId2"/>
                <a:stretch>
                  <a:fillRect l="-975" t="-6250" b="-21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>
            <a:extLst>
              <a:ext uri="{FF2B5EF4-FFF2-40B4-BE49-F238E27FC236}">
                <a16:creationId xmlns:a16="http://schemas.microsoft.com/office/drawing/2014/main" id="{EF4981CF-0825-45E7-B7FE-CDFCDB07AFCB}"/>
              </a:ext>
            </a:extLst>
          </p:cNvPr>
          <p:cNvGrpSpPr/>
          <p:nvPr/>
        </p:nvGrpSpPr>
        <p:grpSpPr>
          <a:xfrm>
            <a:off x="358588" y="2070418"/>
            <a:ext cx="5092288" cy="3023390"/>
            <a:chOff x="1963103" y="3332961"/>
            <a:chExt cx="5092288" cy="3023390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99D3FAC-DEBD-488D-9B0B-4BACB243E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103" y="3332961"/>
              <a:ext cx="5092288" cy="30233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DEF94DC-75A1-448E-BEB4-D20C258EBEFC}"/>
                    </a:ext>
                  </a:extLst>
                </p:cNvPr>
                <p:cNvSpPr txBox="1"/>
                <p:nvPr/>
              </p:nvSpPr>
              <p:spPr>
                <a:xfrm rot="1133903">
                  <a:off x="3682084" y="3643786"/>
                  <a:ext cx="796290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5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ko-KR" sz="15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altLang="ko-KR" sz="1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ko-KR" altLang="en-US" sz="15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DEF94DC-75A1-448E-BEB4-D20C258EB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33903">
                  <a:off x="3682084" y="3643786"/>
                  <a:ext cx="796290" cy="323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6270DC8-B4B2-4F59-8B40-18972B612F1A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제목 1">
            <a:extLst>
              <a:ext uri="{FF2B5EF4-FFF2-40B4-BE49-F238E27FC236}">
                <a16:creationId xmlns:a16="http://schemas.microsoft.com/office/drawing/2014/main" id="{25859E17-78AD-48AB-83D6-1A532FB4ABA7}"/>
              </a:ext>
            </a:extLst>
          </p:cNvPr>
          <p:cNvSpPr txBox="1">
            <a:spLocks/>
          </p:cNvSpPr>
          <p:nvPr/>
        </p:nvSpPr>
        <p:spPr>
          <a:xfrm>
            <a:off x="180693" y="378571"/>
            <a:ext cx="4723001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Lensed GW spectrum</a:t>
            </a:r>
            <a:endParaRPr lang="ko-KR" altLang="en-US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2472CF-BE95-4642-BD57-89BF907C6DBD}"/>
              </a:ext>
            </a:extLst>
          </p:cNvPr>
          <p:cNvSpPr txBox="1"/>
          <p:nvPr/>
        </p:nvSpPr>
        <p:spPr>
          <a:xfrm>
            <a:off x="5367815" y="2824654"/>
            <a:ext cx="345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Although we don’t know intrinsic luminosity of GW, this Frequency dependent amplification can be detected.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3455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6D8216-E40E-4ACE-A95A-8A737EB5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21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2A2B87E-2539-48FE-A0F2-5E750E944F7B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75D2DB-E992-44E0-BF1F-BF8372BA9F55}"/>
              </a:ext>
            </a:extLst>
          </p:cNvPr>
          <p:cNvSpPr txBox="1"/>
          <p:nvPr/>
        </p:nvSpPr>
        <p:spPr>
          <a:xfrm>
            <a:off x="358588" y="1029674"/>
            <a:ext cx="774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Application to diffuse DM halo profile : Navarro-</a:t>
            </a:r>
            <a:r>
              <a:rPr lang="en-US" altLang="ko-KR" dirty="0" err="1"/>
              <a:t>Frenk</a:t>
            </a:r>
            <a:r>
              <a:rPr lang="en-US" altLang="ko-KR" dirty="0"/>
              <a:t>-White(NFW) profile 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187674C-618F-4AE7-BAB4-357E1A1F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997" y="1499350"/>
            <a:ext cx="2361346" cy="52009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4782FEC-B62D-4F86-B302-58FF4A26E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261" y="1546905"/>
            <a:ext cx="2249606" cy="84545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2ED58B4-D258-4230-947E-8EF1542EEB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23" y="1808659"/>
            <a:ext cx="836571" cy="2262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CBE401-141E-41DA-BBF7-640FD2D92D9F}"/>
              </a:ext>
            </a:extLst>
          </p:cNvPr>
          <p:cNvSpPr txBox="1"/>
          <p:nvPr/>
        </p:nvSpPr>
        <p:spPr>
          <a:xfrm>
            <a:off x="1389529" y="2765156"/>
            <a:ext cx="309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Solid : Numerical integration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FA66C-3809-4F03-B965-5012DAC4CF76}"/>
              </a:ext>
            </a:extLst>
          </p:cNvPr>
          <p:cNvSpPr txBox="1"/>
          <p:nvPr/>
        </p:nvSpPr>
        <p:spPr>
          <a:xfrm>
            <a:off x="1129199" y="3032630"/>
            <a:ext cx="261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Dashed : Analytic solution</a:t>
            </a:r>
            <a:endParaRPr lang="ko-KR" altLang="en-US" dirty="0"/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675CDB61-24B5-4FB4-9A7F-39EF6EBF611A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7017965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Diffractive lensing by NFW profile</a:t>
            </a:r>
            <a:endParaRPr lang="ko-KR" altLang="en-US" sz="40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4CB4785-F267-4621-B20F-466A83BB2C7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27" y="2902220"/>
            <a:ext cx="1764571" cy="27581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B46448A-814E-4B8B-B545-3658FF894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294" y="3363045"/>
            <a:ext cx="6897974" cy="30589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83B482E-BE62-4798-814D-4AD3852BD9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558" y="1969633"/>
            <a:ext cx="3429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3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22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7B6BBA28-78CA-4882-BD1D-095508B55F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8" y="2169849"/>
            <a:ext cx="6384763" cy="76038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18D7F7-EDF9-4B3D-93F6-8CE3CB57DAF7}"/>
                  </a:ext>
                </a:extLst>
              </p:cNvPr>
              <p:cNvSpPr txBox="1"/>
              <p:nvPr/>
            </p:nvSpPr>
            <p:spPr>
              <a:xfrm>
                <a:off x="358587" y="969359"/>
                <a:ext cx="8900551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To get large enough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n-US" altLang="ko-KR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𝒆𝒇𝒇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ko-KR" dirty="0"/>
                  <a:t>,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18D7F7-EDF9-4B3D-93F6-8CE3CB57D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7" y="969359"/>
                <a:ext cx="8900551" cy="656013"/>
              </a:xfrm>
              <a:prstGeom prst="rect">
                <a:avLst/>
              </a:prstGeom>
              <a:blipFill>
                <a:blip r:embed="rId4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제목 1">
            <a:extLst>
              <a:ext uri="{FF2B5EF4-FFF2-40B4-BE49-F238E27FC236}">
                <a16:creationId xmlns:a16="http://schemas.microsoft.com/office/drawing/2014/main" id="{4BDDA703-4B4F-478D-B05D-5AD5511049A1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7062788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GW sources for Diffractive lensing</a:t>
            </a:r>
            <a:endParaRPr lang="ko-KR" altLang="en-US" sz="4000" b="1" dirty="0"/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E5B44A96-1BFE-4E23-B60D-BC209A22C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842" y="3141907"/>
            <a:ext cx="4772642" cy="2792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638F265-62B7-47FA-A8AB-578650E0D7B1}"/>
                  </a:ext>
                </a:extLst>
              </p:cNvPr>
              <p:cNvSpPr txBox="1"/>
              <p:nvPr/>
            </p:nvSpPr>
            <p:spPr>
              <a:xfrm>
                <a:off x="4011568" y="4835749"/>
                <a:ext cx="2412875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~ 1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𝐺𝑝𝑐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638F265-62B7-47FA-A8AB-578650E0D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68" y="4835749"/>
                <a:ext cx="2412875" cy="39158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3F54093-DEC2-46AE-BF93-EF072E2FE0CD}"/>
                  </a:ext>
                </a:extLst>
              </p:cNvPr>
              <p:cNvSpPr txBox="1"/>
              <p:nvPr/>
            </p:nvSpPr>
            <p:spPr>
              <a:xfrm>
                <a:off x="358586" y="1599458"/>
                <a:ext cx="836407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/>
                  <a:t>-&gt; GW chirps from </a:t>
                </a:r>
                <a:r>
                  <a:rPr lang="en-US" altLang="ko-KR" sz="2000" b="1" dirty="0"/>
                  <a:t>massive Black hole binaries </a:t>
                </a:r>
                <a:r>
                  <a:rPr lang="en-US" altLang="ko-KR" sz="2000" dirty="0"/>
                  <a:t>: low f,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3F54093-DEC2-46AE-BF93-EF072E2FE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6" y="1599458"/>
                <a:ext cx="8364071" cy="424732"/>
              </a:xfrm>
              <a:prstGeom prst="rect">
                <a:avLst/>
              </a:prstGeom>
              <a:blipFill>
                <a:blip r:embed="rId7"/>
                <a:stretch>
                  <a:fillRect l="-802" t="-5714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E537E6-FF26-4CD3-9643-68CC487663DE}"/>
                  </a:ext>
                </a:extLst>
              </p:cNvPr>
              <p:cNvSpPr txBox="1"/>
              <p:nvPr/>
            </p:nvSpPr>
            <p:spPr>
              <a:xfrm>
                <a:off x="1225922" y="5950131"/>
                <a:ext cx="6692154" cy="3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Ex)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BBH spectrum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Scan 1 pc to 50 pc by 1yr observation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E537E6-FF26-4CD3-9643-68CC48766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922" y="5950131"/>
                <a:ext cx="6692154" cy="390876"/>
              </a:xfrm>
              <a:prstGeom prst="rect">
                <a:avLst/>
              </a:prstGeom>
              <a:blipFill>
                <a:blip r:embed="rId8"/>
                <a:stretch>
                  <a:fillRect l="-729" t="-4688" b="-21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459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23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C2AD4DCC-5090-4A09-814F-10DD9EE9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2" y="3154103"/>
            <a:ext cx="5284902" cy="3453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BBFF23-0C4F-4761-ABDF-D656551E1667}"/>
                  </a:ext>
                </a:extLst>
              </p:cNvPr>
              <p:cNvSpPr txBox="1"/>
              <p:nvPr/>
            </p:nvSpPr>
            <p:spPr>
              <a:xfrm>
                <a:off x="5763185" y="3969039"/>
                <a:ext cx="27521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BBH Merger rate </a:t>
                </a:r>
              </a:p>
              <a:p>
                <a:r>
                  <a:rPr lang="en-US" altLang="ko-KR" dirty="0"/>
                  <a:t>Solid : 0.01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𝐺𝑝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dirty="0"/>
              </a:p>
              <a:p>
                <a:r>
                  <a:rPr lang="en-US" altLang="ko-KR" dirty="0"/>
                  <a:t>Shaded : astrophysical</a:t>
                </a:r>
              </a:p>
              <a:p>
                <a:r>
                  <a:rPr lang="en-US" altLang="ko-KR" sz="1800" dirty="0"/>
                  <a:t>(Bonetti 2018)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BBFF23-0C4F-4761-ABDF-D656551E1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85" y="3969039"/>
                <a:ext cx="2752165" cy="1200329"/>
              </a:xfrm>
              <a:prstGeom prst="rect">
                <a:avLst/>
              </a:prstGeom>
              <a:blipFill>
                <a:blip r:embed="rId5"/>
                <a:stretch>
                  <a:fillRect l="-1770" t="-2538" b="-71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08258E-7F8E-4455-921D-82916EF7F9F1}"/>
                  </a:ext>
                </a:extLst>
              </p:cNvPr>
              <p:cNvSpPr txBox="1"/>
              <p:nvPr/>
            </p:nvSpPr>
            <p:spPr>
              <a:xfrm>
                <a:off x="0" y="1606094"/>
                <a:ext cx="8910918" cy="2574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/>
                  <a:t>BBO can detect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3−4</m:t>
                        </m:r>
                      </m:sup>
                    </m:sSup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ko-KR" sz="2000" dirty="0"/>
                  <a:t> halo lensing O(10) events per year.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/>
                  <a:t>LISA and the others are less promising.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/>
                  <a:t>Lack of </a:t>
                </a:r>
                <a:r>
                  <a:rPr lang="en-US" altLang="ko-KR" sz="2000" b="1" dirty="0"/>
                  <a:t>High Signal-to-Noise Ratio(&gt;1000)</a:t>
                </a:r>
                <a:r>
                  <a:rPr lang="en-US" altLang="ko-KR" sz="2000" dirty="0"/>
                  <a:t> BBH sources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08258E-7F8E-4455-921D-82916EF7F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6094"/>
                <a:ext cx="8910918" cy="2574103"/>
              </a:xfrm>
              <a:prstGeom prst="rect">
                <a:avLst/>
              </a:prstGeom>
              <a:blipFill>
                <a:blip r:embed="rId6"/>
                <a:stretch>
                  <a:fillRect t="-7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E65838-9566-4AEB-9F38-F738B91C5A4A}"/>
              </a:ext>
            </a:extLst>
          </p:cNvPr>
          <p:cNvSpPr txBox="1"/>
          <p:nvPr/>
        </p:nvSpPr>
        <p:spPr>
          <a:xfrm>
            <a:off x="788894" y="2006758"/>
            <a:ext cx="642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 future, BBO will discriminate CDM and the other DM models.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5B912-F6E6-4E77-8A67-841AF90E6C6E}"/>
              </a:ext>
            </a:extLst>
          </p:cNvPr>
          <p:cNvSpPr txBox="1"/>
          <p:nvPr/>
        </p:nvSpPr>
        <p:spPr>
          <a:xfrm>
            <a:off x="603378" y="1164174"/>
            <a:ext cx="74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We need powerful space-based GW detectors like BBO(0.1Hz), LISA(1 </a:t>
            </a:r>
            <a:r>
              <a:rPr lang="en-US" altLang="ko-KR" dirty="0" err="1"/>
              <a:t>mHz</a:t>
            </a:r>
            <a:r>
              <a:rPr lang="en-US" altLang="ko-KR" dirty="0"/>
              <a:t>). </a:t>
            </a:r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FDB4941B-5A32-48E2-B924-721CD0B54118}"/>
              </a:ext>
            </a:extLst>
          </p:cNvPr>
          <p:cNvSpPr txBox="1">
            <a:spLocks/>
          </p:cNvSpPr>
          <p:nvPr/>
        </p:nvSpPr>
        <p:spPr>
          <a:xfrm>
            <a:off x="180693" y="378571"/>
            <a:ext cx="4247872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Detection prospect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778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24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2840411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Conclusions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CE6E3269-A9A6-43F7-BA9C-FFC0F06AD0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83344"/>
                <a:ext cx="8606117" cy="5031717"/>
              </a:xfrm>
            </p:spPr>
            <p:txBody>
              <a:bodyPr>
                <a:normAutofit fontScale="92500" lnSpcReduction="20000"/>
              </a:bodyPr>
              <a:lstStyle/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ko-KR" sz="2500" dirty="0"/>
                  <a:t>Chirp mass can be very precisely measured with mid-band GW detectors and can be used to probe DM effects.</a:t>
                </a:r>
              </a:p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endParaRPr lang="en-US" altLang="ko-KR" sz="2500" dirty="0"/>
              </a:p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ko-KR" sz="2500" dirty="0"/>
                  <a:t>GW observations of neutron star binaries will provide strong constraint on light DM(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100" b="0" i="1" smtClean="0">
                            <a:latin typeface="Cambria Math" panose="02040503050406030204" pitchFamily="18" charset="0"/>
                          </a:rPr>
                          <m:t>−22~−20</m:t>
                        </m:r>
                      </m:sup>
                    </m:sSup>
                  </m:oMath>
                </a14:m>
                <a:r>
                  <a:rPr lang="en-US" altLang="ko-KR" sz="2500" dirty="0"/>
                  <a:t>eV) which directly couples to energy. </a:t>
                </a:r>
              </a:p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endParaRPr lang="en-US" altLang="ko-KR" sz="2500" dirty="0"/>
              </a:p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ko-KR" sz="2500" dirty="0"/>
                  <a:t>Dark matter </a:t>
                </a:r>
                <a:r>
                  <a:rPr lang="en-US" altLang="ko-KR" sz="2500" dirty="0" err="1"/>
                  <a:t>subhalos</a:t>
                </a:r>
                <a:r>
                  <a:rPr lang="en-US" altLang="ko-KR" sz="2500" dirty="0"/>
                  <a:t> are very diffuse objects but might be able to distort GW signals by diffractive gravitational lensing where lensing amplification factor is directly mapped to the mass distribution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ko-KR" sz="2500" dirty="0"/>
                  <a:t>(effective source size, or Fresnel length).</a:t>
                </a:r>
              </a:p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endParaRPr lang="en-US" altLang="ko-KR" sz="2500" dirty="0"/>
              </a:p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ko-KR" sz="2500" dirty="0"/>
                  <a:t>The future GW detector BBO will detect GW chirps of super massive binary black holes lensed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1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1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100" b="0" i="1" dirty="0" smtClean="0">
                            <a:latin typeface="Cambria Math" panose="02040503050406030204" pitchFamily="18" charset="0"/>
                          </a:rPr>
                          <m:t>3~4</m:t>
                        </m:r>
                      </m:sup>
                    </m:sSup>
                    <m:sSub>
                      <m:sSubPr>
                        <m:ctrlPr>
                          <a:rPr lang="en-US" altLang="ko-KR" sz="2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1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1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ko-KR" sz="2100" dirty="0"/>
                  <a:t> </a:t>
                </a:r>
                <a:r>
                  <a:rPr lang="en-US" altLang="ko-KR" sz="2500" dirty="0"/>
                  <a:t>DM </a:t>
                </a:r>
                <a:r>
                  <a:rPr lang="en-US" altLang="ko-KR" sz="2500" dirty="0" err="1"/>
                  <a:t>subhalo</a:t>
                </a:r>
                <a:r>
                  <a:rPr lang="en-US" altLang="ko-KR" sz="2500" dirty="0"/>
                  <a:t> with a  few tens of events per year.</a:t>
                </a:r>
                <a:endParaRPr lang="ko-KR" altLang="en-US" sz="2500" dirty="0"/>
              </a:p>
            </p:txBody>
          </p:sp>
        </mc:Choice>
        <mc:Fallback xmlns="">
          <p:sp>
            <p:nvSpPr>
              <p:cNvPr id="9" name="내용 개체 틀 2">
                <a:extLst>
                  <a:ext uri="{FF2B5EF4-FFF2-40B4-BE49-F238E27FC236}">
                    <a16:creationId xmlns:a16="http://schemas.microsoft.com/office/drawing/2014/main" id="{CE6E3269-A9A6-43F7-BA9C-FFC0F06AD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83344"/>
                <a:ext cx="8606117" cy="5031717"/>
              </a:xfrm>
              <a:blipFill>
                <a:blip r:embed="rId2"/>
                <a:stretch>
                  <a:fillRect t="-2300" r="-1346" b="-13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84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BB9FFD-29DD-443A-B0AD-96D63048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25</a:t>
            </a:fld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26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3502612C-DCBC-463E-B85E-8C38DFFC7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50" y="2710612"/>
            <a:ext cx="7532603" cy="376881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22597E0-EEA7-4212-BD5E-763D821E91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64" y="5582009"/>
            <a:ext cx="2480763" cy="39161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9C6CB77-AD84-4878-BD1D-5A2BD9FE0B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83" y="5646008"/>
            <a:ext cx="2532573" cy="263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BA8627-5FF7-401C-A10A-5023F95033D5}"/>
              </a:ext>
            </a:extLst>
          </p:cNvPr>
          <p:cNvSpPr txBox="1"/>
          <p:nvPr/>
        </p:nvSpPr>
        <p:spPr>
          <a:xfrm>
            <a:off x="358586" y="1080181"/>
            <a:ext cx="89736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Mass shift signals in other experiments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Lunar Laser Ranging (Earth-Moon mass shift)</a:t>
            </a:r>
            <a:endParaRPr lang="en-US" altLang="ko-K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Pulsar Timing Array (pulsar mass shift)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46502883-4B02-4797-BF72-749832FC2D84}"/>
              </a:ext>
            </a:extLst>
          </p:cNvPr>
          <p:cNvSpPr txBox="1">
            <a:spLocks/>
          </p:cNvSpPr>
          <p:nvPr/>
        </p:nvSpPr>
        <p:spPr>
          <a:xfrm>
            <a:off x="180696" y="378571"/>
            <a:ext cx="3306576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Backup slides</a:t>
            </a:r>
            <a:endParaRPr lang="ko-KR" altLang="en-US" sz="4000" b="1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0018964-610E-40E0-B273-25E65C541451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17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48F00E-958A-4666-A0A4-29E1496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27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AFC329-F5A6-40EE-A756-8956698C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152650"/>
            <a:ext cx="6934200" cy="2552700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976DCC0F-8D5F-4554-9C97-6E384761EEEC}"/>
              </a:ext>
            </a:extLst>
          </p:cNvPr>
          <p:cNvSpPr txBox="1">
            <a:spLocks/>
          </p:cNvSpPr>
          <p:nvPr/>
        </p:nvSpPr>
        <p:spPr>
          <a:xfrm>
            <a:off x="180696" y="378571"/>
            <a:ext cx="3306576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Backup slides</a:t>
            </a:r>
            <a:endParaRPr lang="ko-KR" altLang="en-US" sz="4000" b="1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AC895CA-5EFF-4C6E-97ED-088B53264A6B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02EE8F-552A-4BBC-931D-D3C452A9014F}"/>
              </a:ext>
            </a:extLst>
          </p:cNvPr>
          <p:cNvSpPr txBox="1"/>
          <p:nvPr/>
        </p:nvSpPr>
        <p:spPr>
          <a:xfrm>
            <a:off x="358588" y="1046723"/>
            <a:ext cx="341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Diffractive Lensing Geometry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21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DAE066-8A5E-4680-A323-D9904701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28</a:t>
            </a:fld>
            <a:r>
              <a:rPr lang="en-US" altLang="ko-KR" dirty="0"/>
              <a:t> 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EE2AFF33-41DC-4FBC-983B-423481612FA7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제목 1">
            <a:extLst>
              <a:ext uri="{FF2B5EF4-FFF2-40B4-BE49-F238E27FC236}">
                <a16:creationId xmlns:a16="http://schemas.microsoft.com/office/drawing/2014/main" id="{3A2AF8E1-2C9F-4955-B362-B7FE7E9DE41D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6596623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Strong lensing vs Weak lensing</a:t>
            </a:r>
            <a:endParaRPr lang="ko-KR" alt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E3A20-BDC8-4949-96FD-1A798404CF88}"/>
              </a:ext>
            </a:extLst>
          </p:cNvPr>
          <p:cNvSpPr txBox="1"/>
          <p:nvPr/>
        </p:nvSpPr>
        <p:spPr>
          <a:xfrm>
            <a:off x="358588" y="1042054"/>
            <a:ext cx="33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Strong lensing</a:t>
            </a:r>
            <a:endParaRPr lang="ko-KR" alt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B60AD-3B74-4469-9DF1-D195C4092929}"/>
              </a:ext>
            </a:extLst>
          </p:cNvPr>
          <p:cNvSpPr txBox="1"/>
          <p:nvPr/>
        </p:nvSpPr>
        <p:spPr>
          <a:xfrm>
            <a:off x="358588" y="1509962"/>
            <a:ext cx="780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Multiple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FF0000"/>
                </a:solidFill>
              </a:rPr>
              <a:t>Highly distorted image </a:t>
            </a:r>
            <a:r>
              <a:rPr lang="en-US" altLang="ko-KR" sz="2400" dirty="0" err="1">
                <a:solidFill>
                  <a:srgbClr val="FF0000"/>
                </a:solidFill>
              </a:rPr>
              <a:t>cf</a:t>
            </a:r>
            <a:r>
              <a:rPr lang="en-US" altLang="ko-KR" sz="2400" dirty="0">
                <a:solidFill>
                  <a:srgbClr val="FF0000"/>
                </a:solidFill>
              </a:rPr>
              <a:t>) Einstein’s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Image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(Relative) Image magnifications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Arrival time difference between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7F40B-CD39-42FC-AF48-76A6B4538B23}"/>
              </a:ext>
            </a:extLst>
          </p:cNvPr>
          <p:cNvSpPr txBox="1"/>
          <p:nvPr/>
        </p:nvSpPr>
        <p:spPr>
          <a:xfrm>
            <a:off x="358589" y="3506599"/>
            <a:ext cx="207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Weak lensing</a:t>
            </a:r>
            <a:endParaRPr lang="ko-KR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70BBC6-091E-42FC-863A-D159FE9D0412}"/>
                  </a:ext>
                </a:extLst>
              </p:cNvPr>
              <p:cNvSpPr txBox="1"/>
              <p:nvPr/>
            </p:nvSpPr>
            <p:spPr>
              <a:xfrm>
                <a:off x="358589" y="3921740"/>
                <a:ext cx="81567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400" dirty="0"/>
                  <a:t>Single image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2400" dirty="0"/>
                  <a:t>Set of weakly distorted images – Convergence(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ko-KR" sz="2400" dirty="0"/>
                  <a:t>) &amp; Shear (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2400" dirty="0"/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70BBC6-091E-42FC-863A-D159FE9D0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3921740"/>
                <a:ext cx="8156762" cy="830997"/>
              </a:xfrm>
              <a:prstGeom prst="rect">
                <a:avLst/>
              </a:prstGeom>
              <a:blipFill>
                <a:blip r:embed="rId2"/>
                <a:stretch>
                  <a:fillRect l="-1046" t="-5839" b="-153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4C8B49D2-E2A8-4491-BD30-726781C75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468544"/>
            <a:ext cx="2219325" cy="19145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DE675C-F8A3-4D85-BDB5-70DACFECD8C4}"/>
              </a:ext>
            </a:extLst>
          </p:cNvPr>
          <p:cNvSpPr txBox="1"/>
          <p:nvPr/>
        </p:nvSpPr>
        <p:spPr>
          <a:xfrm>
            <a:off x="5938838" y="1129990"/>
            <a:ext cx="335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0" dirty="0">
                <a:solidFill>
                  <a:srgbClr val="202122"/>
                </a:solidFill>
                <a:effectLst/>
              </a:rPr>
              <a:t>Q2237+030 </a:t>
            </a:r>
            <a:r>
              <a:rPr lang="en-US" altLang="ko-KR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 Hubble Telescope</a:t>
            </a:r>
            <a:endParaRPr lang="ko-KR" altLang="en-US" sz="15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227BFC3-C005-47C8-861A-62DDF4431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01" y="4752737"/>
            <a:ext cx="3596528" cy="1824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5E2F20-0781-41D2-8424-CE5C508C4278}"/>
                  </a:ext>
                </a:extLst>
              </p:cNvPr>
              <p:cNvSpPr txBox="1"/>
              <p:nvPr/>
            </p:nvSpPr>
            <p:spPr>
              <a:xfrm>
                <a:off x="4157941" y="5091353"/>
                <a:ext cx="5295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ko-KR" sz="2000" dirty="0"/>
                  <a:t> : Isotropic deformation (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ko-KR" sz="2000" dirty="0"/>
                  <a:t> matter density)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5E2F20-0781-41D2-8424-CE5C508C4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41" y="5091353"/>
                <a:ext cx="5295730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142F1D-E640-4041-B090-24E4D77DF28D}"/>
                  </a:ext>
                </a:extLst>
              </p:cNvPr>
              <p:cNvSpPr txBox="1"/>
              <p:nvPr/>
            </p:nvSpPr>
            <p:spPr>
              <a:xfrm>
                <a:off x="4157942" y="5476383"/>
                <a:ext cx="46364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ko-KR" sz="2000" dirty="0"/>
                  <a:t> : directional deformation 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ko-KR" sz="2000" dirty="0"/>
                  <a:t> tidal field)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142F1D-E640-4041-B090-24E4D77DF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42" y="5476383"/>
                <a:ext cx="4636434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1C0D7A-9D50-42B3-A838-DFA14FEB777B}"/>
                  </a:ext>
                </a:extLst>
              </p:cNvPr>
              <p:cNvSpPr txBox="1"/>
              <p:nvPr/>
            </p:nvSpPr>
            <p:spPr>
              <a:xfrm>
                <a:off x="4092777" y="5902150"/>
                <a:ext cx="5360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Weak diffractive lensing also measures </a:t>
                </a:r>
                <a14:m>
                  <m:oMath xmlns:m="http://schemas.openxmlformats.org/officeDocument/2006/math">
                    <m:r>
                      <a:rPr lang="en-US" altLang="ko-KR" sz="1800" b="1" i="1" smtClean="0">
                        <a:latin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ko-KR" altLang="en-US" b="1" dirty="0"/>
                  <a:t> </a:t>
                </a:r>
                <a:r>
                  <a:rPr lang="en-US" altLang="ko-KR" b="1" dirty="0"/>
                  <a:t>and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ko-KR" b="1" dirty="0"/>
                  <a:t> !</a:t>
                </a: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1C0D7A-9D50-42B3-A838-DFA14FEB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77" y="5902150"/>
                <a:ext cx="5360894" cy="369332"/>
              </a:xfrm>
              <a:prstGeom prst="rect">
                <a:avLst/>
              </a:prstGeom>
              <a:blipFill>
                <a:blip r:embed="rId7"/>
                <a:stretch>
                  <a:fillRect l="-909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56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29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6" y="378571"/>
            <a:ext cx="3306576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Backup slides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E49D299F-13A8-4B4C-8E83-426C07FE1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47" y="2164977"/>
            <a:ext cx="5258822" cy="2088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3655F-DD46-4C0D-8583-616361847661}"/>
              </a:ext>
            </a:extLst>
          </p:cNvPr>
          <p:cNvSpPr txBox="1"/>
          <p:nvPr/>
        </p:nvSpPr>
        <p:spPr>
          <a:xfrm>
            <a:off x="1246094" y="1506071"/>
            <a:ext cx="35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Lensing rate vs GW merger rate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105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0D79B0-32BC-41BE-A1FE-9FAC5CFA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CD9B971-6555-439C-8D15-A6C3649AA693}"/>
              </a:ext>
            </a:extLst>
          </p:cNvPr>
          <p:cNvSpPr txBox="1">
            <a:spLocks/>
          </p:cNvSpPr>
          <p:nvPr/>
        </p:nvSpPr>
        <p:spPr>
          <a:xfrm>
            <a:off x="569259" y="2671481"/>
            <a:ext cx="7422776" cy="1327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500" b="1" spc="-113" dirty="0"/>
              <a:t>Probing Dark Matter Physics with Binary Neutron Star </a:t>
            </a:r>
            <a:r>
              <a:rPr lang="en-US" altLang="ko-KR" sz="4500" b="1" spc="-113" dirty="0" err="1"/>
              <a:t>Inspirals</a:t>
            </a:r>
            <a:endParaRPr lang="ko-KR" altLang="en-US" sz="4500" b="1" spc="-113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90008AC-567D-4FAC-8D8D-55CD5FDE25DF}"/>
              </a:ext>
            </a:extLst>
          </p:cNvPr>
          <p:cNvCxnSpPr>
            <a:cxnSpLocks/>
          </p:cNvCxnSpPr>
          <p:nvPr/>
        </p:nvCxnSpPr>
        <p:spPr>
          <a:xfrm>
            <a:off x="645459" y="3953435"/>
            <a:ext cx="7346576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9621B32-FAA8-46B8-A2AA-C85AACD82AE7}"/>
              </a:ext>
            </a:extLst>
          </p:cNvPr>
          <p:cNvSpPr txBox="1"/>
          <p:nvPr/>
        </p:nvSpPr>
        <p:spPr>
          <a:xfrm>
            <a:off x="569259" y="2040539"/>
            <a:ext cx="1407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/>
              <a:t>Part I</a:t>
            </a:r>
            <a:endParaRPr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85756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9B19D7-EA59-47E5-80BA-E2A51281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30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72E022-F182-4793-A07A-E0F62B29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40" y="1165106"/>
            <a:ext cx="5580087" cy="43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83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BC339C-A866-4BE4-8596-1F5C09D0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31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990256C-7443-4943-AB55-C116892E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514475"/>
            <a:ext cx="58007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30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32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6" y="378571"/>
            <a:ext cx="3306576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Backup slides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43655F-DD46-4C0D-8583-616361847661}"/>
              </a:ext>
            </a:extLst>
          </p:cNvPr>
          <p:cNvSpPr txBox="1"/>
          <p:nvPr/>
        </p:nvSpPr>
        <p:spPr>
          <a:xfrm>
            <a:off x="1246094" y="1506071"/>
            <a:ext cx="35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Lensing cross-section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32A44CF-BD29-4F2E-B309-8B59FF8A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63" y="2476037"/>
            <a:ext cx="4661420" cy="30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0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33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6" y="378571"/>
            <a:ext cx="3306576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Backup slides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43655F-DD46-4C0D-8583-616361847661}"/>
              </a:ext>
            </a:extLst>
          </p:cNvPr>
          <p:cNvSpPr txBox="1"/>
          <p:nvPr/>
        </p:nvSpPr>
        <p:spPr>
          <a:xfrm>
            <a:off x="1219200" y="1497107"/>
            <a:ext cx="35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Surface density of NFW halo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5FCC5A-DD9D-4C51-A429-912F555DE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02" y="2428215"/>
            <a:ext cx="4607631" cy="293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1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34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6" y="378571"/>
            <a:ext cx="3306576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Backup slides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143655F-DD46-4C0D-8583-616361847661}"/>
              </a:ext>
            </a:extLst>
          </p:cNvPr>
          <p:cNvSpPr txBox="1"/>
          <p:nvPr/>
        </p:nvSpPr>
        <p:spPr>
          <a:xfrm>
            <a:off x="1219200" y="1497107"/>
            <a:ext cx="355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Definition for Lensing potentials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EC55C8A-2E1C-468F-B8BC-09847C033D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52" y="2230452"/>
            <a:ext cx="3794744" cy="2276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CA6C66B-FB53-4915-AA30-51394E18D8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52" y="2964087"/>
            <a:ext cx="2678402" cy="2276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B837FD7-7F16-4798-BD0D-0B50F64A7C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52" y="2578934"/>
            <a:ext cx="2587884" cy="281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8E729-881F-4EA8-9ADE-2200E6604240}"/>
              </a:ext>
            </a:extLst>
          </p:cNvPr>
          <p:cNvSpPr txBox="1"/>
          <p:nvPr/>
        </p:nvSpPr>
        <p:spPr>
          <a:xfrm>
            <a:off x="2053976" y="2204244"/>
            <a:ext cx="1346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Convergence </a:t>
            </a:r>
            <a:endParaRPr lang="ko-KR" alt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340B7-F82E-43DD-9159-9C45128FE384}"/>
              </a:ext>
            </a:extLst>
          </p:cNvPr>
          <p:cNvSpPr txBox="1"/>
          <p:nvPr/>
        </p:nvSpPr>
        <p:spPr>
          <a:xfrm>
            <a:off x="1652559" y="2554421"/>
            <a:ext cx="1875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Mean Convergence </a:t>
            </a:r>
            <a:endParaRPr lang="ko-KR" alt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EE389-C91C-4A10-9A07-F1D785628B9F}"/>
              </a:ext>
            </a:extLst>
          </p:cNvPr>
          <p:cNvSpPr txBox="1"/>
          <p:nvPr/>
        </p:nvSpPr>
        <p:spPr>
          <a:xfrm>
            <a:off x="2560234" y="2927733"/>
            <a:ext cx="9681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Shear </a:t>
            </a:r>
            <a:endParaRPr lang="ko-KR" altLang="en-US" sz="135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ABB9441-49A7-4119-BC62-206587A771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1590" y="5100846"/>
            <a:ext cx="2361346" cy="52009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29D2D51-894E-4EB6-89C6-44C3F94E87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0675" y="4441843"/>
            <a:ext cx="1901033" cy="50813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7892190-91B1-424F-8DC1-C677CF290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0675" y="5729869"/>
            <a:ext cx="1769515" cy="34075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E08DB75-A536-44B0-B9C4-D9BE35061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420" y="3626411"/>
            <a:ext cx="3186322" cy="38857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3DD3F33-5C28-4F5D-8857-EC6F0BE01A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1882" y="3426119"/>
            <a:ext cx="2249606" cy="8454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B9F84C-4255-4E58-9DD9-ABDD78237F25}"/>
              </a:ext>
            </a:extLst>
          </p:cNvPr>
          <p:cNvSpPr txBox="1"/>
          <p:nvPr/>
        </p:nvSpPr>
        <p:spPr>
          <a:xfrm>
            <a:off x="1256653" y="3613488"/>
            <a:ext cx="224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For NFW 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278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B869FD27-E6A9-42CE-9583-41A8BE02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982450"/>
            <a:ext cx="5915025" cy="385579"/>
          </a:xfrm>
        </p:spPr>
        <p:txBody>
          <a:bodyPr>
            <a:noAutofit/>
          </a:bodyPr>
          <a:lstStyle/>
          <a:p>
            <a:pPr algn="ctr"/>
            <a:r>
              <a:rPr lang="en-US" altLang="ko-KR" sz="3600" b="1" spc="-225" dirty="0"/>
              <a:t>NFW Profile</a:t>
            </a:r>
            <a:endParaRPr lang="ko-KR" altLang="en-US" sz="3600" b="1" spc="-225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DE0538-F164-4BD7-8262-C4987AD7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35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8CA93-7038-4B30-BA73-9C52EDA820DC}"/>
              </a:ext>
            </a:extLst>
          </p:cNvPr>
          <p:cNvSpPr txBox="1"/>
          <p:nvPr/>
        </p:nvSpPr>
        <p:spPr>
          <a:xfrm>
            <a:off x="628650" y="1491035"/>
            <a:ext cx="552674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2100" dirty="0"/>
              <a:t>Reasonably good fitting model for dark matter halo in N-body simulations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2100" dirty="0"/>
              <a:t>3D profile</a:t>
            </a:r>
          </a:p>
          <a:p>
            <a:endParaRPr lang="en-US" altLang="ko-K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2100" dirty="0"/>
              <a:t>2D profile (Line-Of-Sight projection)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2100" dirty="0"/>
              <a:t>We parametrize halo mass with</a:t>
            </a:r>
            <a:endParaRPr lang="ko-KR" alt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ko-KR" altLang="en-US" sz="2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AAF5C-4A02-4E58-8BF8-FC997C28A191}"/>
              </a:ext>
            </a:extLst>
          </p:cNvPr>
          <p:cNvSpPr txBox="1"/>
          <p:nvPr/>
        </p:nvSpPr>
        <p:spPr>
          <a:xfrm>
            <a:off x="3792073" y="1818580"/>
            <a:ext cx="2736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(Navarro, </a:t>
            </a:r>
            <a:r>
              <a:rPr lang="en-US" altLang="ko-KR" sz="1350" dirty="0" err="1"/>
              <a:t>Frenk</a:t>
            </a:r>
            <a:r>
              <a:rPr lang="en-US" altLang="ko-KR" sz="1350" dirty="0"/>
              <a:t>, White 1996 )</a:t>
            </a:r>
            <a:endParaRPr lang="ko-KR" altLang="en-US" sz="135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219C07A-2218-425B-BBF3-0323A7BC9B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7" y="2383105"/>
            <a:ext cx="2534286" cy="5428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7E2844B-1EA0-4F8C-86AA-173CC4E213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27" y="2441158"/>
            <a:ext cx="1321143" cy="16228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A510C87-D88C-4EE5-85C3-327D87AD3B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15" y="2651257"/>
            <a:ext cx="1285715" cy="20457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2D94A34-5AD6-45A5-8012-6D2F2B36E6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86" y="3534630"/>
            <a:ext cx="2430000" cy="56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7BD4D6C-BD2D-4E86-AABE-A0516F27B5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6678" y="3505699"/>
            <a:ext cx="1990196" cy="6343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3BF7355-B200-4089-B252-64A79876E7FB}"/>
              </a:ext>
            </a:extLst>
          </p:cNvPr>
          <p:cNvSpPr txBox="1"/>
          <p:nvPr/>
        </p:nvSpPr>
        <p:spPr>
          <a:xfrm>
            <a:off x="4880558" y="3108398"/>
            <a:ext cx="12553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(Keeton 2002) </a:t>
            </a:r>
            <a:endParaRPr lang="ko-KR" altLang="en-US" sz="1350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E4D2AA76-0C86-42B9-89DA-C9C1718E711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30" y="4336377"/>
            <a:ext cx="3784001" cy="18857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71326335-A93B-4FFB-BCC4-8A1E7C2FDB1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19" y="4804284"/>
            <a:ext cx="1586285" cy="20685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B30A2AF7-C0D5-40B9-9826-85BD7BA0679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34" y="5176074"/>
            <a:ext cx="3282285" cy="188572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01B99A6C-3EBB-4120-939A-99DEBC5C25B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99" y="5501402"/>
            <a:ext cx="2190857" cy="1885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73D4C8-C536-4581-ACA6-92762B25AB89}"/>
              </a:ext>
            </a:extLst>
          </p:cNvPr>
          <p:cNvSpPr txBox="1"/>
          <p:nvPr/>
        </p:nvSpPr>
        <p:spPr>
          <a:xfrm>
            <a:off x="1311930" y="940931"/>
            <a:ext cx="12026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Supplements</a:t>
            </a:r>
            <a:endParaRPr lang="ko-KR" altLang="en-US" sz="135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DAF48778-2FCA-4648-97B0-423131E9BBD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47" y="3480198"/>
            <a:ext cx="1814735" cy="379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464199A-4282-41B5-A176-D35FA611039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18" y="4135794"/>
            <a:ext cx="2272993" cy="3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1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F9D21E8-1B1A-41D2-9800-6D585B23B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35" y="2564498"/>
            <a:ext cx="5399495" cy="3550405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FF6588DD-81E4-4E93-BFBA-3A63DEE3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959644"/>
            <a:ext cx="5915025" cy="385579"/>
          </a:xfrm>
        </p:spPr>
        <p:txBody>
          <a:bodyPr>
            <a:noAutofit/>
          </a:bodyPr>
          <a:lstStyle/>
          <a:p>
            <a:pPr algn="ctr"/>
            <a:r>
              <a:rPr lang="en-US" altLang="ko-KR" sz="3600" b="1" spc="-225" dirty="0"/>
              <a:t>Lensing Optical Depth : LISA</a:t>
            </a:r>
            <a:endParaRPr lang="ko-KR" altLang="en-US" sz="3600" b="1" spc="-225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878E5E-1492-4F03-980C-93F642E4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36</a:t>
            </a:fld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4F9A68-6F56-4746-9E73-6ECB8DB19F23}"/>
                  </a:ext>
                </a:extLst>
              </p:cNvPr>
              <p:cNvSpPr txBox="1"/>
              <p:nvPr/>
            </p:nvSpPr>
            <p:spPr>
              <a:xfrm>
                <a:off x="3736040" y="2152498"/>
                <a:ext cx="385678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50" dirty="0"/>
                  <a:t>cf) strong lensing at LISA : </a:t>
                </a:r>
                <a14:m>
                  <m:oMath xmlns:m="http://schemas.openxmlformats.org/officeDocument/2006/math">
                    <m:r>
                      <a:rPr lang="en-US" altLang="ko-KR" sz="135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350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ko-KR" sz="1350" dirty="0"/>
                  <a:t> (Sereno 2010) </a:t>
                </a:r>
                <a:endParaRPr lang="ko-KR" altLang="en-US" sz="135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4F9A68-6F56-4746-9E73-6ECB8DB1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40" y="2152498"/>
                <a:ext cx="3856786" cy="300082"/>
              </a:xfrm>
              <a:prstGeom prst="rect">
                <a:avLst/>
              </a:prstGeom>
              <a:blipFill>
                <a:blip r:embed="rId4"/>
                <a:stretch>
                  <a:fillRect l="-474" b="-224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1E2B5F-D511-4006-8A48-5C516ECCC774}"/>
                  </a:ext>
                </a:extLst>
              </p:cNvPr>
              <p:cNvSpPr txBox="1"/>
              <p:nvPr/>
            </p:nvSpPr>
            <p:spPr>
              <a:xfrm>
                <a:off x="3102909" y="1920590"/>
                <a:ext cx="2938182" cy="52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50" dirty="0"/>
                  <a:t>LISA : </a:t>
                </a:r>
                <a14:m>
                  <m:oMath xmlns:m="http://schemas.openxmlformats.org/officeDocument/2006/math">
                    <m:r>
                      <a:rPr lang="en-US" altLang="ko-KR" sz="135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35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ko-KR" sz="135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350" i="1">
                        <a:latin typeface="Cambria Math" panose="02040503050406030204" pitchFamily="18" charset="0"/>
                      </a:rPr>
                      <m:t>(0.01)</m:t>
                    </m:r>
                  </m:oMath>
                </a14:m>
                <a:r>
                  <a:rPr lang="ko-KR" altLang="en-US" sz="1350" dirty="0"/>
                  <a:t> </a:t>
                </a:r>
                <a:r>
                  <a:rPr lang="en-US" altLang="ko-KR" sz="135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5−6</m:t>
                        </m:r>
                      </m:sup>
                    </m:sSup>
                    <m:sSub>
                      <m:sSub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ko-KR" altLang="en-US" sz="1350" dirty="0"/>
                  <a:t> </a:t>
                </a:r>
                <a:r>
                  <a:rPr lang="en-US" altLang="ko-KR" sz="1350" dirty="0"/>
                  <a:t>haloes</a:t>
                </a:r>
                <a:endParaRPr lang="ko-KR" altLang="en-US" sz="135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1E2B5F-D511-4006-8A48-5C516ECCC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909" y="1920590"/>
                <a:ext cx="2938182" cy="524054"/>
              </a:xfrm>
              <a:prstGeom prst="rect">
                <a:avLst/>
              </a:prstGeom>
              <a:blipFill>
                <a:blip r:embed="rId5"/>
                <a:stretch>
                  <a:fillRect l="-415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25A7BD1B-8A93-4C55-AA47-5E82076C89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06" y="1453047"/>
            <a:ext cx="3659429" cy="5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66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818612-3AD6-47FD-AFA1-6238454F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37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9ED4307-F7B1-4426-8D91-0C2F01FBD053}"/>
              </a:ext>
            </a:extLst>
          </p:cNvPr>
          <p:cNvSpPr txBox="1">
            <a:spLocks/>
          </p:cNvSpPr>
          <p:nvPr/>
        </p:nvSpPr>
        <p:spPr>
          <a:xfrm>
            <a:off x="1614488" y="959644"/>
            <a:ext cx="5915025" cy="3855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600" b="1" spc="-225" dirty="0"/>
              <a:t>Lensing Optical Depth (BBO)</a:t>
            </a:r>
            <a:endParaRPr lang="ko-KR" altLang="en-US" sz="3600" b="1" spc="-225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F3F9141-9F0B-4910-ADC8-C4B9C37AC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066" y="2359459"/>
            <a:ext cx="4324070" cy="285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F3940C-CD46-4BB0-A273-B677ADEB99A8}"/>
                  </a:ext>
                </a:extLst>
              </p:cNvPr>
              <p:cNvSpPr txBox="1"/>
              <p:nvPr/>
            </p:nvSpPr>
            <p:spPr>
              <a:xfrm>
                <a:off x="3640793" y="2066302"/>
                <a:ext cx="2345671" cy="313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35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ko-KR" sz="135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ko-KR" sz="135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135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ko-KR" altLang="en-US" sz="1350" dirty="0"/>
                  <a:t> </a:t>
                </a:r>
                <a:r>
                  <a:rPr lang="en-US" altLang="ko-KR" sz="135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3−4</m:t>
                        </m:r>
                      </m:sup>
                    </m:sSup>
                    <m:sSub>
                      <m:sSubPr>
                        <m:ctrlPr>
                          <a:rPr lang="en-US" altLang="ko-K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35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ko-KR" altLang="en-US" sz="1350" dirty="0"/>
                  <a:t> </a:t>
                </a:r>
                <a:r>
                  <a:rPr lang="en-US" altLang="ko-KR" sz="1350" dirty="0"/>
                  <a:t>haloes</a:t>
                </a:r>
                <a:endParaRPr lang="ko-KR" altLang="en-US" sz="13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F3940C-CD46-4BB0-A273-B677ADEB9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793" y="2066302"/>
                <a:ext cx="2345671" cy="313291"/>
              </a:xfrm>
              <a:prstGeom prst="rect">
                <a:avLst/>
              </a:prstGeom>
              <a:blipFill>
                <a:blip r:embed="rId6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34977C1-629D-48B4-901D-DBFBD4140A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29" y="5292241"/>
            <a:ext cx="2687143" cy="235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9A9A18-AF3D-4441-811E-975E5D455BFE}"/>
              </a:ext>
            </a:extLst>
          </p:cNvPr>
          <p:cNvSpPr txBox="1"/>
          <p:nvPr/>
        </p:nvSpPr>
        <p:spPr>
          <a:xfrm>
            <a:off x="3037869" y="5603275"/>
            <a:ext cx="31735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 err="1"/>
              <a:t>cf</a:t>
            </a:r>
            <a:r>
              <a:rPr lang="en-US" altLang="ko-KR" sz="1350" dirty="0"/>
              <a:t>) Optical depth of primordial black hole</a:t>
            </a:r>
            <a:endParaRPr lang="ko-KR" altLang="en-US" sz="1350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66D58D4B-BD14-4E0F-836F-AEC06578961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97" y="5123676"/>
            <a:ext cx="1018286" cy="42057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A6071B84-CF89-41CE-96B6-4125E8F6C02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45" y="1437136"/>
            <a:ext cx="3659429" cy="5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0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5B319E-78FA-451A-8D78-FB5CA5D0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38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084853E-687F-490B-8B7B-3568BD2A2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113" y="1602988"/>
            <a:ext cx="4500936" cy="2899789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0890B6AB-A46B-4509-B8D1-29774B6DD7AB}"/>
              </a:ext>
            </a:extLst>
          </p:cNvPr>
          <p:cNvSpPr txBox="1">
            <a:spLocks/>
          </p:cNvSpPr>
          <p:nvPr/>
        </p:nvSpPr>
        <p:spPr>
          <a:xfrm>
            <a:off x="1614488" y="959644"/>
            <a:ext cx="5915025" cy="3855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600" b="1" spc="-225"/>
              <a:t>Lensing Event Rate</a:t>
            </a:r>
            <a:endParaRPr lang="ko-KR" altLang="en-US" sz="3600" b="1" spc="-22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78F469-4C93-496B-9473-25F0C8BFD214}"/>
                  </a:ext>
                </a:extLst>
              </p:cNvPr>
              <p:cNvSpPr txBox="1"/>
              <p:nvPr/>
            </p:nvSpPr>
            <p:spPr>
              <a:xfrm>
                <a:off x="2146114" y="4502777"/>
                <a:ext cx="4972051" cy="940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High SNR BBH contribute the most.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Low lensing rate of LISA due to Low merger rate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6−7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altLang="ko-KR" dirty="0"/>
                  <a:t>BBH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78F469-4C93-496B-9473-25F0C8BF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14" y="4502777"/>
                <a:ext cx="4972051" cy="940963"/>
              </a:xfrm>
              <a:prstGeom prst="rect">
                <a:avLst/>
              </a:prstGeom>
              <a:blipFill>
                <a:blip r:embed="rId3"/>
                <a:stretch>
                  <a:fillRect l="-735" t="-3896" b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833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456413-5B5A-4303-AF61-991F7450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39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nolens_SIS_tag">
            <a:hlinkClick r:id="" action="ppaction://media"/>
            <a:extLst>
              <a:ext uri="{FF2B5EF4-FFF2-40B4-BE49-F238E27FC236}">
                <a16:creationId xmlns:a16="http://schemas.microsoft.com/office/drawing/2014/main" id="{09CB9B0B-FFD6-4114-BBD6-A00899C454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0650" y="1711232"/>
            <a:ext cx="6096000" cy="31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4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2732834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I. Motivation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84D54C-697F-4E49-935B-28AB32E22B8C}"/>
              </a:ext>
            </a:extLst>
          </p:cNvPr>
          <p:cNvSpPr txBox="1"/>
          <p:nvPr/>
        </p:nvSpPr>
        <p:spPr>
          <a:xfrm>
            <a:off x="1275384" y="2245939"/>
            <a:ext cx="30265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Electromagnetic</a:t>
            </a:r>
            <a:endParaRPr lang="ko-KR" altLang="en-US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8360A-0C5F-4F09-B91A-1444771B7A6F}"/>
              </a:ext>
            </a:extLst>
          </p:cNvPr>
          <p:cNvSpPr txBox="1"/>
          <p:nvPr/>
        </p:nvSpPr>
        <p:spPr>
          <a:xfrm>
            <a:off x="5961031" y="2484466"/>
            <a:ext cx="14971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Gravity</a:t>
            </a:r>
            <a:endParaRPr lang="ko-KR" altLang="en-US" sz="2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A7F86-7B26-4E96-80AF-8C0FE0A0C7F0}"/>
              </a:ext>
            </a:extLst>
          </p:cNvPr>
          <p:cNvSpPr txBox="1"/>
          <p:nvPr/>
        </p:nvSpPr>
        <p:spPr>
          <a:xfrm>
            <a:off x="1459160" y="2650942"/>
            <a:ext cx="2659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Weak Nuclear</a:t>
            </a:r>
            <a:endParaRPr lang="ko-KR" altLang="en-US" sz="2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1AE1F7-CBBF-41C2-8AC4-93EBD8DDDB99}"/>
              </a:ext>
            </a:extLst>
          </p:cNvPr>
          <p:cNvSpPr txBox="1"/>
          <p:nvPr/>
        </p:nvSpPr>
        <p:spPr>
          <a:xfrm>
            <a:off x="1481090" y="3004976"/>
            <a:ext cx="247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/>
              <a:t>Strong Nuclear</a:t>
            </a:r>
            <a:endParaRPr lang="ko-KR" altLang="en-US" sz="25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4B3BA89-5117-4240-8F50-14E3F4077583}"/>
              </a:ext>
            </a:extLst>
          </p:cNvPr>
          <p:cNvSpPr/>
          <p:nvPr/>
        </p:nvSpPr>
        <p:spPr>
          <a:xfrm>
            <a:off x="745700" y="1947424"/>
            <a:ext cx="4061483" cy="15989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47CF998-5F01-43DA-9977-9AC26DC717E8}"/>
              </a:ext>
            </a:extLst>
          </p:cNvPr>
          <p:cNvSpPr/>
          <p:nvPr/>
        </p:nvSpPr>
        <p:spPr>
          <a:xfrm>
            <a:off x="559734" y="1530469"/>
            <a:ext cx="7955616" cy="226910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C4578-0798-42EE-83D4-9DE6E52B35EB}"/>
              </a:ext>
            </a:extLst>
          </p:cNvPr>
          <p:cNvSpPr txBox="1"/>
          <p:nvPr/>
        </p:nvSpPr>
        <p:spPr>
          <a:xfrm>
            <a:off x="1459160" y="1717433"/>
            <a:ext cx="2766578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accent5">
                    <a:lumMod val="75000"/>
                  </a:schemeClr>
                </a:solidFill>
              </a:rPr>
              <a:t>Standard Model</a:t>
            </a:r>
            <a:endParaRPr lang="ko-KR" alt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DA3D6C-4C9C-4F12-9A72-541DF4D2B42F}"/>
              </a:ext>
            </a:extLst>
          </p:cNvPr>
          <p:cNvSpPr txBox="1"/>
          <p:nvPr/>
        </p:nvSpPr>
        <p:spPr>
          <a:xfrm>
            <a:off x="2290062" y="1108430"/>
            <a:ext cx="4441451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accent5">
                    <a:lumMod val="75000"/>
                  </a:schemeClr>
                </a:solidFill>
              </a:rPr>
              <a:t>Fundamental Forces</a:t>
            </a:r>
            <a:endParaRPr lang="ko-KR" alt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6A8F6A-3336-4493-BF15-37C6E55AFE8E}"/>
                  </a:ext>
                </a:extLst>
              </p:cNvPr>
              <p:cNvSpPr txBox="1"/>
              <p:nvPr/>
            </p:nvSpPr>
            <p:spPr>
              <a:xfrm>
                <a:off x="464409" y="3999716"/>
                <a:ext cx="805094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Unsolved problem of physics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Beyond/modified standard theories are required.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b="1" dirty="0">
                    <a:solidFill>
                      <a:schemeClr val="accent1"/>
                    </a:solidFill>
                  </a:rPr>
                  <a:t>Dark matter physics</a:t>
                </a:r>
              </a:p>
              <a:p>
                <a:pPr lvl="1"/>
                <a:r>
                  <a:rPr lang="en-US" altLang="ko-KR" sz="2500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2500" b="1" dirty="0">
                    <a:solidFill>
                      <a:srgbClr val="FF0000"/>
                    </a:solidFill>
                  </a:rPr>
                  <a:t> Precision</a:t>
                </a:r>
                <a:r>
                  <a:rPr lang="en-US" altLang="ko-KR" sz="2500" dirty="0"/>
                  <a:t> test of standard theories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Role of Gravitational Wave (GW) physics?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ko-KR" sz="2500" dirty="0"/>
                  <a:t> Is precision measurement possible?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6A8F6A-3336-4493-BF15-37C6E55AF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9" y="3999716"/>
                <a:ext cx="8050941" cy="2400657"/>
              </a:xfrm>
              <a:prstGeom prst="rect">
                <a:avLst/>
              </a:prstGeom>
              <a:blipFill>
                <a:blip r:embed="rId2"/>
                <a:stretch>
                  <a:fillRect l="-1060" t="-1777" b="-50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직사각형 21">
            <a:extLst>
              <a:ext uri="{FF2B5EF4-FFF2-40B4-BE49-F238E27FC236}">
                <a16:creationId xmlns:a16="http://schemas.microsoft.com/office/drawing/2014/main" id="{A742EC3C-7DE5-4C2C-8148-D6F30C9EB2B6}"/>
              </a:ext>
            </a:extLst>
          </p:cNvPr>
          <p:cNvSpPr/>
          <p:nvPr/>
        </p:nvSpPr>
        <p:spPr>
          <a:xfrm>
            <a:off x="5015397" y="2171905"/>
            <a:ext cx="3388375" cy="103984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508CE5-BE8D-4D76-BD4A-9FB477519FA1}"/>
              </a:ext>
            </a:extLst>
          </p:cNvPr>
          <p:cNvSpPr txBox="1"/>
          <p:nvPr/>
        </p:nvSpPr>
        <p:spPr>
          <a:xfrm>
            <a:off x="5226696" y="1820724"/>
            <a:ext cx="3009633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chemeClr val="accent5">
                    <a:lumMod val="75000"/>
                  </a:schemeClr>
                </a:solidFill>
              </a:rPr>
              <a:t>General Relativity</a:t>
            </a:r>
            <a:endParaRPr lang="ko-KR" altLang="en-US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02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40</a:t>
            </a:fld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35872" y="373664"/>
            <a:ext cx="1997728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Backup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372B58-5555-4249-9A6F-A9E2F4B172B9}"/>
              </a:ext>
            </a:extLst>
          </p:cNvPr>
          <p:cNvSpPr txBox="1"/>
          <p:nvPr/>
        </p:nvSpPr>
        <p:spPr>
          <a:xfrm>
            <a:off x="358587" y="1051630"/>
            <a:ext cx="853440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500" dirty="0"/>
              <a:t>Gravitational lensing of </a:t>
            </a:r>
            <a:r>
              <a:rPr lang="en-US" altLang="ko-KR" sz="2500" b="1" dirty="0"/>
              <a:t>chirping</a:t>
            </a:r>
            <a:r>
              <a:rPr lang="en-US" altLang="ko-KR" sz="2500" dirty="0"/>
              <a:t> GW vs Light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dirty="0"/>
              <a:t>Source size : less than au vs At least pc (QSO)</a:t>
            </a:r>
          </a:p>
          <a:p>
            <a:pPr lvl="2"/>
            <a:r>
              <a:rPr lang="en-US" altLang="ko-KR" b="1" dirty="0"/>
              <a:t>-&gt; High coherence</a:t>
            </a:r>
          </a:p>
          <a:p>
            <a:pPr lvl="2"/>
            <a:endParaRPr lang="en-US" altLang="ko-KR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dirty="0"/>
              <a:t>Interaction : Mass only vs Interstellar medium </a:t>
            </a:r>
            <a:r>
              <a:rPr lang="en-US" altLang="ko-KR" dirty="0" err="1"/>
              <a:t>etc</a:t>
            </a:r>
            <a:r>
              <a:rPr lang="en-US" altLang="ko-KR" dirty="0"/>
              <a:t>… </a:t>
            </a:r>
          </a:p>
          <a:p>
            <a:pPr lvl="2"/>
            <a:r>
              <a:rPr lang="en-US" altLang="ko-KR" b="1" dirty="0"/>
              <a:t>-&gt; Less confusion noise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dirty="0"/>
              <a:t>Spectrum : highly predictable(mass, spin, orbital direction …) vs modeling ambiguity</a:t>
            </a:r>
          </a:p>
          <a:p>
            <a:pPr lvl="2"/>
            <a:r>
              <a:rPr lang="en-US" altLang="ko-KR" dirty="0"/>
              <a:t>-&gt; Any deviation from expected spectrum can be signal</a:t>
            </a:r>
          </a:p>
          <a:p>
            <a:pPr lvl="2"/>
            <a:endParaRPr lang="en-US" altLang="ko-KR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dirty="0"/>
              <a:t>Wavelength : more than 1000 km(100 Hz) vs less then 10 m(1 MHz)</a:t>
            </a:r>
          </a:p>
          <a:p>
            <a:pPr lvl="2"/>
            <a:r>
              <a:rPr lang="en-US" altLang="ko-KR" dirty="0"/>
              <a:t>-&gt; </a:t>
            </a:r>
            <a:r>
              <a:rPr lang="en-US" altLang="ko-KR" b="1" dirty="0"/>
              <a:t>wave optics effects</a:t>
            </a:r>
            <a:r>
              <a:rPr lang="en-US" altLang="ko-KR" dirty="0"/>
              <a:t> with </a:t>
            </a:r>
            <a:r>
              <a:rPr lang="en-US" altLang="ko-KR" b="1" dirty="0"/>
              <a:t>macro</a:t>
            </a:r>
            <a:r>
              <a:rPr lang="en-US" altLang="ko-KR" dirty="0"/>
              <a:t> objects</a:t>
            </a:r>
          </a:p>
          <a:p>
            <a:pPr lvl="2"/>
            <a:endParaRPr lang="en-US" altLang="ko-KR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dirty="0"/>
              <a:t>Observable : time series amplitude &amp; spectrum  vs Image &amp; spectrum</a:t>
            </a:r>
          </a:p>
          <a:p>
            <a:pPr lvl="2"/>
            <a:r>
              <a:rPr lang="en-US" altLang="ko-KR" dirty="0"/>
              <a:t>-&gt; Lensing need to be inferred only from </a:t>
            </a:r>
            <a:r>
              <a:rPr lang="en-US" altLang="ko-KR" b="1" dirty="0"/>
              <a:t>specific change of spectrum</a:t>
            </a:r>
          </a:p>
        </p:txBody>
      </p:sp>
    </p:spTree>
    <p:extLst>
      <p:ext uri="{BB962C8B-B14F-4D97-AF65-F5344CB8AC3E}">
        <p14:creationId xmlns:p14="http://schemas.microsoft.com/office/powerpoint/2010/main" val="335010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099952-02A9-4BDC-87F6-5A10B704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5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56F5AC-1271-45A4-9348-EB9395C4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2" y="1512105"/>
            <a:ext cx="8086165" cy="4844246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EC3336A-AAE4-44F6-83E6-77C5895CAB06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BE9AB9-0C7A-4DFE-B05D-EC329B2032E4}"/>
              </a:ext>
            </a:extLst>
          </p:cNvPr>
          <p:cNvSpPr txBox="1"/>
          <p:nvPr/>
        </p:nvSpPr>
        <p:spPr>
          <a:xfrm>
            <a:off x="-8966" y="104672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 sz="2000" b="1" dirty="0"/>
              <a:t>Potential of precision measurement?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A0A08-1C5D-421C-9B5C-61D0A17249E2}"/>
              </a:ext>
            </a:extLst>
          </p:cNvPr>
          <p:cNvSpPr txBox="1"/>
          <p:nvPr/>
        </p:nvSpPr>
        <p:spPr>
          <a:xfrm>
            <a:off x="4482352" y="1055321"/>
            <a:ext cx="277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It looks too Noisy…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B3FA26CE-A691-4DB0-87C7-AE87E7A1B8A7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2732834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I. Motivation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8914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6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5" y="378571"/>
            <a:ext cx="6904784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II. Binary </a:t>
            </a:r>
            <a:r>
              <a:rPr lang="en-US" altLang="ko-KR" sz="4000" b="1" dirty="0" err="1"/>
              <a:t>Inspirals</a:t>
            </a:r>
            <a:r>
              <a:rPr lang="en-US" altLang="ko-KR" sz="4000" b="1" dirty="0"/>
              <a:t> and Chirp mass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B9F6143A-EFBB-4D93-9A27-70B5273DFF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9" y="3203079"/>
            <a:ext cx="3559619" cy="635429"/>
          </a:xfrm>
          <a:prstGeom prst="rect">
            <a:avLst/>
          </a:prstGeom>
        </p:spPr>
      </p:pic>
      <p:pic>
        <p:nvPicPr>
          <p:cNvPr id="32" name="Picture 2" descr="binary neutron star inspiral에 대한 이미지 검색결과">
            <a:extLst>
              <a:ext uri="{FF2B5EF4-FFF2-40B4-BE49-F238E27FC236}">
                <a16:creationId xmlns:a16="http://schemas.microsoft.com/office/drawing/2014/main" id="{6A7774AF-925A-4712-840F-0FFE59F5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4" y="4792926"/>
            <a:ext cx="2699685" cy="10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8697179A-E0E6-480E-AB46-3CC62694B7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" y="2492572"/>
            <a:ext cx="4080760" cy="67809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B2A16AA5-C4A2-44CC-AE91-8E8F67DF49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13" y="2748846"/>
            <a:ext cx="1088000" cy="228571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953B4589-D524-4ED8-A638-35E31C6E38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3326" y="4626304"/>
            <a:ext cx="3200400" cy="1454599"/>
          </a:xfrm>
          <a:prstGeom prst="rect">
            <a:avLst/>
          </a:prstGeom>
        </p:spPr>
      </p:pic>
      <p:sp>
        <p:nvSpPr>
          <p:cNvPr id="51" name="타원 50">
            <a:extLst>
              <a:ext uri="{FF2B5EF4-FFF2-40B4-BE49-F238E27FC236}">
                <a16:creationId xmlns:a16="http://schemas.microsoft.com/office/drawing/2014/main" id="{A7988EC3-33BB-4FB8-91CE-955B8584A65A}"/>
              </a:ext>
            </a:extLst>
          </p:cNvPr>
          <p:cNvSpPr/>
          <p:nvPr/>
        </p:nvSpPr>
        <p:spPr>
          <a:xfrm>
            <a:off x="6876064" y="1105908"/>
            <a:ext cx="1248567" cy="1248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C8B39CBB-F064-4486-A243-51BCFCE7ADCF}"/>
              </a:ext>
            </a:extLst>
          </p:cNvPr>
          <p:cNvSpPr/>
          <p:nvPr/>
        </p:nvSpPr>
        <p:spPr>
          <a:xfrm>
            <a:off x="6876064" y="1221121"/>
            <a:ext cx="274726" cy="2747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6F2503FD-8ED4-4747-95F0-1F0609D1FA89}"/>
              </a:ext>
            </a:extLst>
          </p:cNvPr>
          <p:cNvSpPr/>
          <p:nvPr/>
        </p:nvSpPr>
        <p:spPr>
          <a:xfrm>
            <a:off x="7819831" y="1989140"/>
            <a:ext cx="274726" cy="2747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1956E1FF-AC0B-4BE3-8668-EAFB83DAE0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88" y="2482485"/>
            <a:ext cx="1169143" cy="157714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28B0A345-A1FF-4B68-AC2B-A852DBDC3C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17" y="2777718"/>
            <a:ext cx="1149714" cy="188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A43643-809E-434E-B2E8-24FDD10C8351}"/>
                  </a:ext>
                </a:extLst>
              </p:cNvPr>
              <p:cNvSpPr txBox="1"/>
              <p:nvPr/>
            </p:nvSpPr>
            <p:spPr>
              <a:xfrm>
                <a:off x="358588" y="1037864"/>
                <a:ext cx="59436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Newton’s gravity :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altLang="ko-KR" dirty="0"/>
                  <a:t> , stable orbit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A43643-809E-434E-B2E8-24FDD10C8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1037864"/>
                <a:ext cx="5943600" cy="656013"/>
              </a:xfrm>
              <a:prstGeom prst="rect">
                <a:avLst/>
              </a:prstGeom>
              <a:blipFill>
                <a:blip r:embed="rId16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8F6DF479-EA25-447E-8996-58CE6539A233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7058912" y="2171627"/>
            <a:ext cx="182868" cy="142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874A8D3F-357B-41B3-9808-9CAFF503FA11}"/>
              </a:ext>
            </a:extLst>
          </p:cNvPr>
          <p:cNvCxnSpPr>
            <a:cxnSpLocks/>
            <a:endCxn id="51" idx="0"/>
          </p:cNvCxnSpPr>
          <p:nvPr/>
        </p:nvCxnSpPr>
        <p:spPr>
          <a:xfrm flipH="1" flipV="1">
            <a:off x="7500348" y="1105908"/>
            <a:ext cx="228050" cy="47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그림 75">
            <a:extLst>
              <a:ext uri="{FF2B5EF4-FFF2-40B4-BE49-F238E27FC236}">
                <a16:creationId xmlns:a16="http://schemas.microsoft.com/office/drawing/2014/main" id="{377E8305-66B2-4876-83ED-644BF0B3495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55" y="1311205"/>
            <a:ext cx="225143" cy="11200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C49752FB-A1BF-4691-82EC-FF8202C8C7C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23" y="2070503"/>
            <a:ext cx="229715" cy="1120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E0766D0-25D6-4433-9C75-9F07FF2879C0}"/>
              </a:ext>
            </a:extLst>
          </p:cNvPr>
          <p:cNvSpPr txBox="1"/>
          <p:nvPr/>
        </p:nvSpPr>
        <p:spPr>
          <a:xfrm>
            <a:off x="1492621" y="3245585"/>
            <a:ext cx="20377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chemeClr val="accent1"/>
                </a:solidFill>
              </a:rPr>
              <a:t>Chirp mass :</a:t>
            </a:r>
            <a:endParaRPr lang="ko-KR" altLang="en-US" sz="2500" b="1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2DAB508-64EC-4A0F-B1A7-7365AD1E0A55}"/>
              </a:ext>
            </a:extLst>
          </p:cNvPr>
          <p:cNvSpPr txBox="1"/>
          <p:nvPr/>
        </p:nvSpPr>
        <p:spPr>
          <a:xfrm>
            <a:off x="1133382" y="4423594"/>
            <a:ext cx="315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Binary neutron star </a:t>
            </a:r>
            <a:r>
              <a:rPr lang="en-US" altLang="ko-KR" dirty="0" err="1"/>
              <a:t>inspiral</a:t>
            </a:r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B300A5E-13F0-4EE9-B2A9-9C4686D321BF}"/>
              </a:ext>
            </a:extLst>
          </p:cNvPr>
          <p:cNvSpPr txBox="1"/>
          <p:nvPr/>
        </p:nvSpPr>
        <p:spPr>
          <a:xfrm>
            <a:off x="5916705" y="4355792"/>
            <a:ext cx="132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GW chirps</a:t>
            </a:r>
            <a:endParaRPr lang="ko-KR" altLang="en-US" dirty="0"/>
          </a:p>
        </p:txBody>
      </p:sp>
      <p:sp>
        <p:nvSpPr>
          <p:cNvPr id="84" name="화살표: 오른쪽 83">
            <a:extLst>
              <a:ext uri="{FF2B5EF4-FFF2-40B4-BE49-F238E27FC236}">
                <a16:creationId xmlns:a16="http://schemas.microsoft.com/office/drawing/2014/main" id="{327C0A25-7F34-4259-93E3-36554940C318}"/>
              </a:ext>
            </a:extLst>
          </p:cNvPr>
          <p:cNvSpPr/>
          <p:nvPr/>
        </p:nvSpPr>
        <p:spPr>
          <a:xfrm>
            <a:off x="4141694" y="5199529"/>
            <a:ext cx="430306" cy="348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DB92A0-B1C4-4141-AB80-B34B62966DFB}"/>
              </a:ext>
            </a:extLst>
          </p:cNvPr>
          <p:cNvSpPr txBox="1"/>
          <p:nvPr/>
        </p:nvSpPr>
        <p:spPr>
          <a:xfrm>
            <a:off x="398481" y="1987499"/>
            <a:ext cx="56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Einstein’s gravity : GW emission -&gt; </a:t>
            </a:r>
            <a:r>
              <a:rPr lang="en-US" altLang="ko-KR" dirty="0" err="1"/>
              <a:t>Inspiral</a:t>
            </a:r>
            <a:r>
              <a:rPr lang="en-US" altLang="ko-KR" dirty="0"/>
              <a:t> motion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7AE63-1E49-4933-9076-7356319737DC}"/>
              </a:ext>
            </a:extLst>
          </p:cNvPr>
          <p:cNvSpPr txBox="1"/>
          <p:nvPr/>
        </p:nvSpPr>
        <p:spPr>
          <a:xfrm>
            <a:off x="358588" y="1624830"/>
            <a:ext cx="485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Total mass determines orbital motion.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165355-FFB7-416F-95B8-ECAC7A7BFE2D}"/>
              </a:ext>
            </a:extLst>
          </p:cNvPr>
          <p:cNvSpPr txBox="1"/>
          <p:nvPr/>
        </p:nvSpPr>
        <p:spPr>
          <a:xfrm>
            <a:off x="406793" y="3919962"/>
            <a:ext cx="584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Chirp mass </a:t>
            </a:r>
            <a:r>
              <a:rPr lang="en-US" altLang="ko-KR" dirty="0"/>
              <a:t>determines </a:t>
            </a:r>
            <a:r>
              <a:rPr lang="en-US" altLang="ko-KR" b="1" dirty="0" err="1"/>
              <a:t>inspiral</a:t>
            </a:r>
            <a:r>
              <a:rPr lang="en-US" altLang="ko-KR" b="1" dirty="0"/>
              <a:t> motion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410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7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5000701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III. Chirp mass precision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표 26">
                <a:extLst>
                  <a:ext uri="{FF2B5EF4-FFF2-40B4-BE49-F238E27FC236}">
                    <a16:creationId xmlns:a16="http://schemas.microsoft.com/office/drawing/2014/main" id="{D6F9CEA0-F90D-4DE0-BE58-DAA062732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978927"/>
                  </p:ext>
                </p:extLst>
              </p:nvPr>
            </p:nvGraphicFramePr>
            <p:xfrm>
              <a:off x="968390" y="4086327"/>
              <a:ext cx="6986493" cy="1134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272988">
                      <a:extLst>
                        <a:ext uri="{9D8B030D-6E8A-4147-A177-3AD203B41FA5}">
                          <a16:colId xmlns:a16="http://schemas.microsoft.com/office/drawing/2014/main" val="4284345866"/>
                        </a:ext>
                      </a:extLst>
                    </a:gridCol>
                    <a:gridCol w="788894">
                      <a:extLst>
                        <a:ext uri="{9D8B030D-6E8A-4147-A177-3AD203B41FA5}">
                          <a16:colId xmlns:a16="http://schemas.microsoft.com/office/drawing/2014/main" val="844140868"/>
                        </a:ext>
                      </a:extLst>
                    </a:gridCol>
                    <a:gridCol w="995083">
                      <a:extLst>
                        <a:ext uri="{9D8B030D-6E8A-4147-A177-3AD203B41FA5}">
                          <a16:colId xmlns:a16="http://schemas.microsoft.com/office/drawing/2014/main" val="1519115866"/>
                        </a:ext>
                      </a:extLst>
                    </a:gridCol>
                    <a:gridCol w="1147482">
                      <a:extLst>
                        <a:ext uri="{9D8B030D-6E8A-4147-A177-3AD203B41FA5}">
                          <a16:colId xmlns:a16="http://schemas.microsoft.com/office/drawing/2014/main" val="3350666546"/>
                        </a:ext>
                      </a:extLst>
                    </a:gridCol>
                    <a:gridCol w="717177">
                      <a:extLst>
                        <a:ext uri="{9D8B030D-6E8A-4147-A177-3AD203B41FA5}">
                          <a16:colId xmlns:a16="http://schemas.microsoft.com/office/drawing/2014/main" val="2260411455"/>
                        </a:ext>
                      </a:extLst>
                    </a:gridCol>
                    <a:gridCol w="977153">
                      <a:extLst>
                        <a:ext uri="{9D8B030D-6E8A-4147-A177-3AD203B41FA5}">
                          <a16:colId xmlns:a16="http://schemas.microsoft.com/office/drawing/2014/main" val="1075450575"/>
                        </a:ext>
                      </a:extLst>
                    </a:gridCol>
                    <a:gridCol w="1087716">
                      <a:extLst>
                        <a:ext uri="{9D8B030D-6E8A-4147-A177-3AD203B41FA5}">
                          <a16:colId xmlns:a16="http://schemas.microsoft.com/office/drawing/2014/main" val="2905078856"/>
                        </a:ext>
                      </a:extLst>
                    </a:gridCol>
                  </a:tblGrid>
                  <a:tr h="371326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Type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Duration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SNR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ko-KR" b="1" i="1" smtClean="0">
                                        <a:latin typeface="Cambria Math" panose="02040503050406030204" pitchFamily="18" charset="0"/>
                                      </a:rPr>
                                      <m:t>𝒄𝒚𝒄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529338"/>
                      </a:ext>
                    </a:extLst>
                  </a:tr>
                  <a:tr h="3778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GW150914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BH-BH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28 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0.1 sec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10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0.1</a:t>
                          </a:r>
                          <a:endParaRPr lang="ko-KR" altLang="en-US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227883"/>
                      </a:ext>
                    </a:extLst>
                  </a:tr>
                  <a:tr h="34065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GW170817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NS-NS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1.2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100 sec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3000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0.001</a:t>
                          </a:r>
                          <a:endParaRPr lang="ko-KR" altLang="en-US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95541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표 26">
                <a:extLst>
                  <a:ext uri="{FF2B5EF4-FFF2-40B4-BE49-F238E27FC236}">
                    <a16:creationId xmlns:a16="http://schemas.microsoft.com/office/drawing/2014/main" id="{D6F9CEA0-F90D-4DE0-BE58-DAA0627322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978927"/>
                  </p:ext>
                </p:extLst>
              </p:nvPr>
            </p:nvGraphicFramePr>
            <p:xfrm>
              <a:off x="968390" y="4086327"/>
              <a:ext cx="6986493" cy="1134628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272988">
                      <a:extLst>
                        <a:ext uri="{9D8B030D-6E8A-4147-A177-3AD203B41FA5}">
                          <a16:colId xmlns:a16="http://schemas.microsoft.com/office/drawing/2014/main" val="4284345866"/>
                        </a:ext>
                      </a:extLst>
                    </a:gridCol>
                    <a:gridCol w="788894">
                      <a:extLst>
                        <a:ext uri="{9D8B030D-6E8A-4147-A177-3AD203B41FA5}">
                          <a16:colId xmlns:a16="http://schemas.microsoft.com/office/drawing/2014/main" val="844140868"/>
                        </a:ext>
                      </a:extLst>
                    </a:gridCol>
                    <a:gridCol w="995083">
                      <a:extLst>
                        <a:ext uri="{9D8B030D-6E8A-4147-A177-3AD203B41FA5}">
                          <a16:colId xmlns:a16="http://schemas.microsoft.com/office/drawing/2014/main" val="1519115866"/>
                        </a:ext>
                      </a:extLst>
                    </a:gridCol>
                    <a:gridCol w="1147482">
                      <a:extLst>
                        <a:ext uri="{9D8B030D-6E8A-4147-A177-3AD203B41FA5}">
                          <a16:colId xmlns:a16="http://schemas.microsoft.com/office/drawing/2014/main" val="3350666546"/>
                        </a:ext>
                      </a:extLst>
                    </a:gridCol>
                    <a:gridCol w="717177">
                      <a:extLst>
                        <a:ext uri="{9D8B030D-6E8A-4147-A177-3AD203B41FA5}">
                          <a16:colId xmlns:a16="http://schemas.microsoft.com/office/drawing/2014/main" val="2260411455"/>
                        </a:ext>
                      </a:extLst>
                    </a:gridCol>
                    <a:gridCol w="977153">
                      <a:extLst>
                        <a:ext uri="{9D8B030D-6E8A-4147-A177-3AD203B41FA5}">
                          <a16:colId xmlns:a16="http://schemas.microsoft.com/office/drawing/2014/main" val="1075450575"/>
                        </a:ext>
                      </a:extLst>
                    </a:gridCol>
                    <a:gridCol w="1087716">
                      <a:extLst>
                        <a:ext uri="{9D8B030D-6E8A-4147-A177-3AD203B41FA5}">
                          <a16:colId xmlns:a16="http://schemas.microsoft.com/office/drawing/2014/main" val="2905078856"/>
                        </a:ext>
                      </a:extLst>
                    </a:gridCol>
                  </a:tblGrid>
                  <a:tr h="39097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Type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Duration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SNR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505625" t="-7813" r="-113750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529338"/>
                      </a:ext>
                    </a:extLst>
                  </a:tr>
                  <a:tr h="37789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GW150914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BH-BH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28 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0.1 sec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10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0.1</a:t>
                          </a:r>
                          <a:endParaRPr lang="ko-KR" altLang="en-US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52278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GW170817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NS-NS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1.2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100 sec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3000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0.001</a:t>
                          </a:r>
                          <a:endParaRPr lang="ko-KR" altLang="en-US" b="1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955416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3" name="그림 52">
            <a:extLst>
              <a:ext uri="{FF2B5EF4-FFF2-40B4-BE49-F238E27FC236}">
                <a16:creationId xmlns:a16="http://schemas.microsoft.com/office/drawing/2014/main" id="{33F2EF72-4152-4D0F-883F-05B37AD0E5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38" y="4194018"/>
            <a:ext cx="743314" cy="226286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4FBF75E-3CA0-41C6-BCFA-1E64434E2614}"/>
              </a:ext>
            </a:extLst>
          </p:cNvPr>
          <p:cNvSpPr txBox="1"/>
          <p:nvPr/>
        </p:nvSpPr>
        <p:spPr>
          <a:xfrm>
            <a:off x="2785237" y="3668769"/>
            <a:ext cx="195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GWTC-1(2019)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8EA7F-8DD6-4300-95C6-C0CF2C200B23}"/>
              </a:ext>
            </a:extLst>
          </p:cNvPr>
          <p:cNvSpPr txBox="1"/>
          <p:nvPr/>
        </p:nvSpPr>
        <p:spPr>
          <a:xfrm>
            <a:off x="559437" y="5572665"/>
            <a:ext cx="7078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/>
              <a:t>GW is sensitive to any effect perturbing chirp mass!</a:t>
            </a:r>
            <a:endParaRPr lang="ko-KR" altLang="en-US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F929A-5DCE-46D4-B534-9CEC00D38A73}"/>
                  </a:ext>
                </a:extLst>
              </p:cNvPr>
              <p:cNvSpPr txBox="1"/>
              <p:nvPr/>
            </p:nvSpPr>
            <p:spPr>
              <a:xfrm>
                <a:off x="476934" y="6002375"/>
                <a:ext cx="425961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2500" b="1" dirty="0">
                    <a:solidFill>
                      <a:schemeClr val="accent2"/>
                    </a:solidFill>
                  </a:rPr>
                  <a:t>Applications to DM physics?!</a:t>
                </a:r>
                <a:endParaRPr lang="ko-KR" altLang="en-US" sz="25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F929A-5DCE-46D4-B534-9CEC00D3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34" y="6002375"/>
                <a:ext cx="4259619" cy="477054"/>
              </a:xfrm>
              <a:prstGeom prst="rect">
                <a:avLst/>
              </a:prstGeom>
              <a:blipFill>
                <a:blip r:embed="rId9"/>
                <a:stretch>
                  <a:fillRect t="-10256" r="-2289" b="-3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9F6300F-728B-4942-ACAB-1555E3A43186}"/>
              </a:ext>
            </a:extLst>
          </p:cNvPr>
          <p:cNvSpPr txBox="1"/>
          <p:nvPr/>
        </p:nvSpPr>
        <p:spPr>
          <a:xfrm>
            <a:off x="861737" y="371009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Real data example.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588217-C1CC-4BAD-88BD-60B8A64969B3}"/>
                  </a:ext>
                </a:extLst>
              </p:cNvPr>
              <p:cNvSpPr txBox="1"/>
              <p:nvPr/>
            </p:nvSpPr>
            <p:spPr>
              <a:xfrm>
                <a:off x="327771" y="1908511"/>
                <a:ext cx="4853625" cy="8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b="0" dirty="0"/>
                  <a:t>GW detectors are sensitive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500" b="0" i="1" dirty="0" smtClean="0">
                            <a:latin typeface="Cambria Math" panose="02040503050406030204" pitchFamily="18" charset="0"/>
                          </a:rPr>
                          <m:t>𝑐𝑦𝑐</m:t>
                        </m:r>
                      </m:sub>
                    </m:sSub>
                  </m:oMath>
                </a14:m>
                <a:r>
                  <a:rPr lang="en-US" altLang="ko-KR" sz="25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2500" dirty="0"/>
                  <a:t> Precision on  the Chirp mass  :</a:t>
                </a:r>
                <a:endParaRPr lang="ko-KR" altLang="en-US" sz="25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588217-C1CC-4BAD-88BD-60B8A6496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1" y="1908511"/>
                <a:ext cx="4853625" cy="892167"/>
              </a:xfrm>
              <a:prstGeom prst="rect">
                <a:avLst/>
              </a:prstGeom>
              <a:blipFill>
                <a:blip r:embed="rId10"/>
                <a:stretch>
                  <a:fillRect l="-2136" t="-4795" b="-157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E81EADC-DD94-47ED-AB04-A87447C1D8AA}"/>
              </a:ext>
            </a:extLst>
          </p:cNvPr>
          <p:cNvSpPr txBox="1"/>
          <p:nvPr/>
        </p:nvSpPr>
        <p:spPr>
          <a:xfrm>
            <a:off x="327771" y="984867"/>
            <a:ext cx="485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From the frequency evolution,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3BF703C-C285-4534-9E6D-F2B9F79E64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7" y="1337298"/>
            <a:ext cx="5898513" cy="5856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8D9B201-F5F1-4465-A14A-B4AE0F02184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0" y="2484183"/>
            <a:ext cx="1906286" cy="263619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272D145A-6C24-4805-BA2F-3B68319A950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44" y="4182779"/>
            <a:ext cx="796800" cy="226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99B1790-F4BC-4B1B-8F28-20C3EFEC0365}"/>
                  </a:ext>
                </a:extLst>
              </p:cNvPr>
              <p:cNvSpPr txBox="1"/>
              <p:nvPr/>
            </p:nvSpPr>
            <p:spPr>
              <a:xfrm>
                <a:off x="327771" y="2945944"/>
                <a:ext cx="5744028" cy="507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ko-KR" sz="2500" dirty="0"/>
                  <a:t>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𝑐𝑦𝑐</m:t>
                        </m:r>
                      </m:sub>
                    </m:sSub>
                  </m:oMath>
                </a14:m>
                <a:r>
                  <a:rPr lang="ko-KR" altLang="en-US" sz="2500" dirty="0"/>
                  <a:t> </a:t>
                </a:r>
                <a14:m>
                  <m:oMath xmlns:m="http://schemas.openxmlformats.org/officeDocument/2006/math">
                    <m:r>
                      <a:rPr lang="en-US" altLang="ko-KR" sz="25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ko-KR" sz="2500" dirty="0"/>
                  <a:t> High chirp mass precision </a:t>
                </a:r>
                <a:endParaRPr lang="ko-KR" altLang="en-US" sz="25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99B1790-F4BC-4B1B-8F28-20C3EFEC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1" y="2945944"/>
                <a:ext cx="5744028" cy="507447"/>
              </a:xfrm>
              <a:prstGeom prst="rect">
                <a:avLst/>
              </a:prstGeom>
              <a:blipFill>
                <a:blip r:embed="rId14"/>
                <a:stretch>
                  <a:fillRect t="-8333" r="-212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F9897F-8634-4A1D-B0F1-770498E9D635}"/>
              </a:ext>
            </a:extLst>
          </p:cNvPr>
          <p:cNvSpPr txBox="1"/>
          <p:nvPr/>
        </p:nvSpPr>
        <p:spPr>
          <a:xfrm>
            <a:off x="6457950" y="5283042"/>
            <a:ext cx="188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cf</a:t>
            </a:r>
            <a:r>
              <a:rPr lang="en-US" altLang="ko-KR" dirty="0"/>
              <a:t>) Cutler 1993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901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8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6" y="378571"/>
            <a:ext cx="4803680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IV. Dark Matter Physics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24BA01-11F0-4E06-9EE0-9F1CD1BAF53B}"/>
                  </a:ext>
                </a:extLst>
              </p:cNvPr>
              <p:cNvSpPr txBox="1"/>
              <p:nvPr/>
            </p:nvSpPr>
            <p:spPr>
              <a:xfrm>
                <a:off x="439271" y="1176509"/>
                <a:ext cx="7879976" cy="257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Ultra light DM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Large particle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den>
                    </m:f>
                  </m:oMath>
                </a14:m>
                <a:endParaRPr lang="en-US" altLang="ko-KR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Large de Broglie wavelength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≃1 </m:t>
                    </m:r>
                  </m:oMath>
                </a14:m>
                <a:r>
                  <a:rPr lang="en-US" altLang="ko-KR" sz="2500" dirty="0"/>
                  <a:t>kpc </a:t>
                </a:r>
              </a:p>
              <a:p>
                <a:pPr lvl="1"/>
                <a:r>
                  <a:rPr lang="en-US" altLang="ko-KR" sz="28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ko-KR" sz="2500" b="1" dirty="0"/>
                  <a:t>Wave-like</a:t>
                </a:r>
                <a:r>
                  <a:rPr lang="en-US" altLang="ko-KR" sz="2500" dirty="0"/>
                  <a:t> dark matter</a:t>
                </a:r>
                <a:endParaRPr lang="en-US" altLang="ko-KR" sz="25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2500" i="1" dirty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ko-KR" sz="2500" dirty="0"/>
                  <a:t>Slowly varying background of binary neutron star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ko-KR" altLang="en-US" sz="25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24BA01-11F0-4E06-9EE0-9F1CD1BAF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71" y="1176509"/>
                <a:ext cx="7879976" cy="2576859"/>
              </a:xfrm>
              <a:prstGeom prst="rect">
                <a:avLst/>
              </a:prstGeom>
              <a:blipFill>
                <a:blip r:embed="rId6"/>
                <a:stretch>
                  <a:fillRect l="-1083" t="-18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그림 44">
            <a:extLst>
              <a:ext uri="{FF2B5EF4-FFF2-40B4-BE49-F238E27FC236}">
                <a16:creationId xmlns:a16="http://schemas.microsoft.com/office/drawing/2014/main" id="{CBBDBF42-7A81-459D-BF39-9C43BC5B70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3" y="1261902"/>
            <a:ext cx="1696000" cy="284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91B2FB3-851D-4836-85CD-1824241A3709}"/>
                  </a:ext>
                </a:extLst>
              </p:cNvPr>
              <p:cNvSpPr txBox="1"/>
              <p:nvPr/>
            </p:nvSpPr>
            <p:spPr>
              <a:xfrm>
                <a:off x="358588" y="4463493"/>
                <a:ext cx="8973671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Assume very weak couplings to Neutron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Higgs portal DM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Neutron mass is shifted proportional to </a:t>
                </a:r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ko-KR" sz="25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ko-KR" altLang="en-US" sz="25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91B2FB3-851D-4836-85CD-1824241A3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4463493"/>
                <a:ext cx="8973671" cy="2015936"/>
              </a:xfrm>
              <a:prstGeom prst="rect">
                <a:avLst/>
              </a:prstGeom>
              <a:blipFill>
                <a:blip r:embed="rId8"/>
                <a:stretch>
                  <a:fillRect l="-1019" t="-2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그림 52">
            <a:extLst>
              <a:ext uri="{FF2B5EF4-FFF2-40B4-BE49-F238E27FC236}">
                <a16:creationId xmlns:a16="http://schemas.microsoft.com/office/drawing/2014/main" id="{637E018D-EA91-4307-8A0A-426FA7804A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02" y="4953664"/>
            <a:ext cx="2480763" cy="391619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7AE3ED7-7354-48DD-9942-AB2F1BF9EB2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60" y="5440995"/>
            <a:ext cx="2532573" cy="26361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2F1EF39-3C6A-47E4-A719-FE4054066B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90" y="3646639"/>
            <a:ext cx="2866668" cy="329523"/>
          </a:xfrm>
          <a:prstGeom prst="rect">
            <a:avLst/>
          </a:prstGeom>
          <a:ln>
            <a:noFill/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96F44B1-6298-467F-B256-2ED645B08CB3}"/>
              </a:ext>
            </a:extLst>
          </p:cNvPr>
          <p:cNvSpPr/>
          <p:nvPr/>
        </p:nvSpPr>
        <p:spPr>
          <a:xfrm>
            <a:off x="2761131" y="3527673"/>
            <a:ext cx="3173506" cy="53411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46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8065AA-E9B1-4467-95BA-CDA6B1A8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0BC72-85BA-4AC2-894D-DA8F03C80EFC}" type="slidenum">
              <a:rPr lang="ko-KR" altLang="en-US" smtClean="0"/>
              <a:pPr/>
              <a:t>9</a:t>
            </a:fld>
            <a:r>
              <a:rPr lang="en-US" altLang="ko-KR" dirty="0"/>
              <a:t>/24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1F3EBC8C-0896-4B00-8FCD-EC8EFD2C3740}"/>
              </a:ext>
            </a:extLst>
          </p:cNvPr>
          <p:cNvSpPr txBox="1">
            <a:spLocks/>
          </p:cNvSpPr>
          <p:nvPr/>
        </p:nvSpPr>
        <p:spPr>
          <a:xfrm>
            <a:off x="180694" y="378571"/>
            <a:ext cx="6363541" cy="385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/>
              <a:t>V.  Time dependent mass shift</a:t>
            </a:r>
            <a:endParaRPr lang="ko-KR" altLang="en-US" sz="40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DFEB9B7-8231-4AD8-86C5-DE0395978E0C}"/>
              </a:ext>
            </a:extLst>
          </p:cNvPr>
          <p:cNvCxnSpPr>
            <a:cxnSpLocks/>
          </p:cNvCxnSpPr>
          <p:nvPr/>
        </p:nvCxnSpPr>
        <p:spPr>
          <a:xfrm>
            <a:off x="358588" y="905436"/>
            <a:ext cx="8247529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388298-4560-4592-952C-503AC695C90C}"/>
                  </a:ext>
                </a:extLst>
              </p:cNvPr>
              <p:cNvSpPr txBox="1"/>
              <p:nvPr/>
            </p:nvSpPr>
            <p:spPr>
              <a:xfrm>
                <a:off x="358587" y="1080181"/>
                <a:ext cx="8156764" cy="172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Neutron mass becomes time dependent.</a:t>
                </a:r>
                <a:r>
                  <a:rPr lang="en-US" altLang="ko-KR" sz="20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≃1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endParaRPr lang="en-US" altLang="ko-KR" sz="2000" dirty="0"/>
              </a:p>
              <a:p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sz="2500" dirty="0"/>
                  <a:t> Time dependent shift of chirp mass of binary neutron star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388298-4560-4592-952C-503AC695C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7" y="1080181"/>
                <a:ext cx="8156764" cy="1721753"/>
              </a:xfrm>
              <a:prstGeom prst="rect">
                <a:avLst/>
              </a:prstGeom>
              <a:blipFill>
                <a:blip r:embed="rId3"/>
                <a:stretch>
                  <a:fillRect l="-1121" t="-2473" b="-74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DBCAB229-80D8-41EA-9ECE-D6CE21B688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25" y="3054714"/>
            <a:ext cx="5689524" cy="748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ED1EAB-151E-4321-B845-FA9E9103A572}"/>
                  </a:ext>
                </a:extLst>
              </p:cNvPr>
              <p:cNvSpPr txBox="1"/>
              <p:nvPr/>
            </p:nvSpPr>
            <p:spPr>
              <a:xfrm flipH="1">
                <a:off x="1264018" y="4025144"/>
                <a:ext cx="54236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* (chirp mass)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ko-KR" dirty="0"/>
                  <a:t>(binary total mass)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ED1EAB-151E-4321-B845-FA9E9103A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4018" y="4025144"/>
                <a:ext cx="5423652" cy="369332"/>
              </a:xfrm>
              <a:prstGeom prst="rect">
                <a:avLst/>
              </a:prstGeom>
              <a:blipFill>
                <a:blip r:embed="rId5"/>
                <a:stretch>
                  <a:fillRect l="-899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47B19C-946F-497B-A4FA-BC7B7BC1574F}"/>
                  </a:ext>
                </a:extLst>
              </p:cNvPr>
              <p:cNvSpPr txBox="1"/>
              <p:nvPr/>
            </p:nvSpPr>
            <p:spPr>
              <a:xfrm>
                <a:off x="552025" y="4713788"/>
                <a:ext cx="7211410" cy="89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500" dirty="0"/>
                  <a:t>Change of chirp mass </a:t>
                </a:r>
                <a14:m>
                  <m:oMath xmlns:m="http://schemas.openxmlformats.org/officeDocument/2006/math"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2500" dirty="0"/>
                  <a:t> Change of </a:t>
                </a:r>
                <a:r>
                  <a:rPr lang="en-US" altLang="ko-KR" sz="2500" dirty="0" err="1"/>
                  <a:t>Inspiral</a:t>
                </a:r>
                <a:r>
                  <a:rPr lang="en-US" altLang="ko-KR" sz="2500" dirty="0"/>
                  <a:t> motion </a:t>
                </a:r>
                <a14:m>
                  <m:oMath xmlns:m="http://schemas.openxmlformats.org/officeDocument/2006/math">
                    <m:r>
                      <a:rPr lang="en-US" altLang="ko-KR" sz="25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sz="2500" dirty="0"/>
                  <a:t> Change of GW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𝑐𝑦𝑐</m:t>
                        </m:r>
                      </m:sub>
                    </m:sSub>
                  </m:oMath>
                </a14:m>
                <a:endParaRPr lang="ko-KR" altLang="en-US" sz="25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A47B19C-946F-497B-A4FA-BC7B7BC15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5" y="4713788"/>
                <a:ext cx="7211410" cy="892167"/>
              </a:xfrm>
              <a:prstGeom prst="rect">
                <a:avLst/>
              </a:prstGeom>
              <a:blipFill>
                <a:blip r:embed="rId6"/>
                <a:stretch>
                  <a:fillRect l="-1268" t="-4762" b="-122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03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109"/>
  <p:tag name="ORIGINALWIDTH" val="1751.781"/>
  <p:tag name="LATEXADDIN" val="\documentclass{article}&#10;\usepackage{amsmath}&#10;\usepackage{amssymb}&#10;\usepackage[scale=0.5,hmarginratio=1:1,vmarginratio=2:3,a4paper]{geometry}&#10;\pagestyle{empty}&#10;\begin{document}&#10;\noindent&#10;\begin{align}\notag&#10;\mathcal{M}\equiv M^{2/5}\mu^{3/5}= \frac{(m_1 m_2)^{3/5}}{(m_1+m_2)^{1/5}}&#10;\end{align}&#10;\end{document}"/>
  <p:tag name="IGUANATEXSIZE" val="20"/>
  <p:tag name="IGUANATEXCURSOR" val="2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938.1328"/>
  <p:tag name="LATEXADDIN" val="\documentclass{article}&#10;\usepackage{amsmath}&#10;\usepackage{amssymb}&#10;\usepackage[scale=0.5,hmarginratio=1:1,vmarginratio=2:3,a4paper]{geometry}&#10;\pagestyle{empty}&#10;\begin{document}&#10;\noindent&#10;\begin{align*}&#10;\delta \mathcal{M}/\mathcal{M}\propto 1/N_\text{cyc}&#10;\end{align*}&#10;\end{document}"/>
  <p:tag name="IGUANATEXSIZE" val="20"/>
  <p:tag name="IGUANATEXCURSOR" val="2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35.6955"/>
  <p:tag name="LATEXADDIN" val="\documentclass{article}&#10;\usepackage{amsmath}&#10;\usepackage{amssymb}&#10;\usepackage[scale=0.5,hmarginratio=1:1,vmarginratio=2:3,a4paper]{geometry}&#10;\pagestyle{empty}&#10;\begin{document}&#10;\noindent&#10;$\mathcal{M}(M_\odot)$&#10;\end{document}"/>
  <p:tag name="IGUANATEXSIZE" val="18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834.6457"/>
  <p:tag name="LATEXADDIN" val="\documentclass{article}&#10;\usepackage{amsmath}&#10;\usepackage[scale=0.5,hmarginratio=1:1,vmarginratio=2:3,a4paper]{geometry}&#10;\pagestyle{empty}&#10;\begin{document}&#10;\noindent&#10;&#10;$ m_{\phi} \sim 10^{-22}\ \text{eV}$&#10;&#10;\end{document}"/>
  <p:tag name="IGUANATEXSIZE" val="20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.7259"/>
  <p:tag name="ORIGINALWIDTH" val="1220.847"/>
  <p:tag name="LATEXADDIN" val="\documentclass{article}&#10;\usepackage{amsmath}&#10;\usepackage[scale=0.5,hmarginratio=1:1,vmarginratio=2:3,a4paper]{geometry}&#10;\pagestyle{empty}&#10;\begin{document}&#10;\noindent&#10;$\mathcal{L}\supset \frac{b\phi}{m_h^2}&lt;h&gt;g_{hnn}\bar{n}n$&#10;\end{document}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46.344"/>
  <p:tag name="LATEXADDIN" val="\documentclass{article}&#10;\usepackage{amsmath}&#10;\usepackage[scale=0.5,hmarginratio=1:1,vmarginratio=2:3,a4paper]{geometry}&#10;\pagestyle{empty}&#10;\begin{document}&#10;\noindent&#10;$\mathcal{L}\supset g_{\phi}\phi T \, (\sim g_{\phi nn}\phi\bar{n}n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128.609"/>
  <p:tag name="LATEXADDIN" val="\documentclass{article}&#10;\usepackage{amsmath}&#10;\usepackage[scale=0.5,hmarginratio=1:1,vmarginratio=2:3,a4paper]{geometry}&#10;\pagestyle{empty}&#10;\begin{document}&#10;\noindent&#10;&#10;$\phi(t,\mathbf{x}) \simeq \phi_0 \cos(m_\phi t) $&#10;\end{document}"/>
  <p:tag name="IGUANATEXSIZE" val="25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239.97"/>
  <p:tag name="LATEXADDIN" val="\documentclass{article}&#10;\usepackage{amsmath}&#10;\usepackage[scale=0.5,hmarginratio=1:1,vmarginratio=2:3,a4paper]{geometry}&#10;\pagestyle{empty}&#10;\begin{document}&#10;\noindent&#10;\begin{equation*}&#10;\frac{ \mathcal{M}(t)-\overline{\mathcal{M}}}{\overline{\mathcal{M}}}\simeq\frac{m_n(t)-\overline{m}_n}{\overline{m}_n}\propto \phi_0 \cos (m_\phi t)&#10;\end{equation*}&#10;\end{document}"/>
  <p:tag name="IGUANATEXSIZE" val="25"/>
  <p:tag name="IGUANATEXCURSOR" val="1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927.259"/>
  <p:tag name="LATEXADDIN" val="\documentclass{article}&#10;\usepackage{amsmath}&#10;\usepackage{amssymb}&#10;\usepackage[scale=0.5,hmarginratio=1:1,vmarginratio=2:3,a4paper]{geometry}&#10;\pagestyle{empty}&#10;\begin{document}&#10;\noindent&#10;$\Delta N_\text{cyc}(1\, \text{yr})\simeq 100,\, N_\text{cyc}(1 \text{yr}) \simeq 10^7$&#10;\end{document}"/>
  <p:tag name="IGUANATEXSIZE" val="20"/>
  <p:tag name="IGUANATEXCURSOR" val="2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635.546"/>
  <p:tag name="LATEXADDIN" val="\documentclass{article}&#10;\usepackage{amsmath}&#10;\usepackage{amssymb}&#10;\usepackage[scale=0.5,hmarginratio=1:1,vmarginratio=2:3,a4paper]{geometry}&#10;\pagestyle{empty}&#10;\begin{document}&#10;\noindent&#10;$\delta m_n/m_n \simeq \delta\mathcal{M}/\mathcal{M}\simeq 10^{-5}\Rightarrow$&#10;\end{document}"/>
  <p:tag name="IGUANATEXSIZE" val="20"/>
  <p:tag name="IGUANATEXCURSOR" val="26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30.1462"/>
  <p:tag name="LATEXADDIN" val="\documentclass{article}&#10;\usepackage{amsmath}&#10;\usepackage{amssymb}&#10;\usepackage[scale=0.5,hmarginratio=1:1,vmarginratio=2:3,a4paper]{geometry}&#10;\pagestyle{empty}&#10;\begin{document}&#10;\noindent&#10;$\delta \mathcal{M}/\mathcal{M}=10^{-8}$&#10;\end{document}"/>
  <p:tag name="IGUANATEXSIZE" val="20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3.7083"/>
  <p:tag name="ORIGINALWIDTH" val="2008.249"/>
  <p:tag name="LATEXADDIN" val="\documentclass{article}&#10;\usepackage{amsmath}&#10;\usepackage{amssymb}&#10;\usepackage[scale=0.5,hmarginratio=1:1,vmarginratio=2:3,a4paper]{geometry}&#10;\pagestyle{empty}&#10;\begin{document}&#10;\noindent&#10;\begin{align}\notag&#10;\Rightarrow\frac{df_{\text{GW}}}{dt}=\frac{96}{5}\pi^{8/3} \left(\frac{G \mathcal{M}}{c^3}\right)^{5/3} f_{\text{GW}}^{11/3}\, ,&#10;\end{align}&#10;\end{document}"/>
  <p:tag name="IGUANATEXSIZE" val="20"/>
  <p:tag name="IGUANATEXCURSOR" val="2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875.8905"/>
  <p:tag name="LATEXADDIN" val="\documentclass{article}&#10;\usepackage{amsmath}&#10;\usepackage{amssymb}&#10;\usepackage[scale=0.5,hmarginratio=1:1,vmarginratio=2:3,a4paper]{geometry}&#10;\pagestyle{empty}&#10;\begin{document}&#10;\noindent&#10;$\delta \mathcal{M}/\mathcal{M}=10^{-11}$&#10;\end{document}"/>
  <p:tag name="IGUANATEXSIZE" val="20"/>
  <p:tag name="IGUANATEXCURSOR" val="2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.7259"/>
  <p:tag name="ORIGINALWIDTH" val="1220.847"/>
  <p:tag name="LATEXADDIN" val="\documentclass{article}&#10;\usepackage{amsmath}&#10;\usepackage[scale=0.5,hmarginratio=1:1,vmarginratio=2:3,a4paper]{geometry}&#10;\pagestyle{empty}&#10;\begin{document}&#10;\noindent&#10;$\mathcal{L}\supset \frac{b\phi}{m_h^2}&lt;h&gt;g_{hnn}\bar{n}n$&#10;\end{document}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46.344"/>
  <p:tag name="LATEXADDIN" val="\documentclass{article}&#10;\usepackage{amsmath}&#10;\usepackage[scale=0.5,hmarginratio=1:1,vmarginratio=2:3,a4paper]{geometry}&#10;\pagestyle{empty}&#10;\begin{document}&#10;\noindent&#10;$\mathcal{L}\supset g_{\phi}\phi T \, (\sim g_{\phi nn}\phi\bar{n}n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46.344"/>
  <p:tag name="LATEXADDIN" val="\documentclass{article}&#10;\usepackage{amsmath}&#10;\usepackage[scale=0.5,hmarginratio=1:1,vmarginratio=2:3,a4paper]{geometry}&#10;\pagestyle{empty}&#10;\begin{document}&#10;\noindent&#10;$\mathcal{L}\supset g_{\phi}\phi T \, (\sim g_{\phi nn}\phi\bar{n}n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.7259"/>
  <p:tag name="ORIGINALWIDTH" val="1220.847"/>
  <p:tag name="LATEXADDIN" val="\documentclass{article}&#10;\usepackage{amsmath}&#10;\usepackage[scale=0.5,hmarginratio=1:1,vmarginratio=2:3,a4paper]{geometry}&#10;\pagestyle{empty}&#10;\begin{document}&#10;\noindent&#10;$\mathcal{L}\supset \frac{b\phi}{m_h^2}&lt;h&gt;g_{hnn}\bar{n}n$&#10;\end{document}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964.004"/>
  <p:tag name="LATEXADDIN" val="\documentclass{article}&#10;\usepackage{amsmath}&#10;\usepackage{amssymb}&#10;\usepackage[scale=0.5,hmarginratio=1:1,vmarginratio=2:3,a4paper]{geometry}&#10;\pagestyle{empty}&#10;\begin{document}&#10;\noindent&#10;$(\nabla^2+w^2)h(w,\mathbf{x})=4w^2U(\mathbf{x})h(w,\mathbf{x})$&#10;\end{document}"/>
  <p:tag name="IGUANATEXSIZE" val="20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462.692"/>
  <p:tag name="LATEXADDIN" val="\documentclass{article}&#10;\usepackage{amsmath}&#10;\usepackage{amssymb}&#10;\usepackage[scale=0.5,hmarginratio=1:1,vmarginratio=2:3,a4paper]{geometry}&#10;\pagestyle{empty}&#10;\begin{document}&#10;\noindent&#10;\begin{align*}&#10;\Rightarrow h(w,0)\simeq \left[\frac{w}{2\pi i d_\text{eff}}\int d^2 x' e^{i w T(x')}\right]h_0(w,0) &#10;\end{align*}&#10;\end{document}"/>
  <p:tag name="IGUANATEXSIZE" val="20"/>
  <p:tag name="IGUANATEXCURSOR" val="2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622.797"/>
  <p:tag name="LATEXADDIN" val="\documentclass{article}&#10;\usepackage{amsmath}&#10;\usepackage{amssymb}&#10;\usepackage[scale=0.5,hmarginratio=1:1,vmarginratio=2:3,a4paper]{geometry}&#10;\pagestyle{empty}&#10;\begin{document}&#10;\noindent&#10;\begin{align*}&#10;F(w)\equiv \frac{w}{2\pi i d_\text{eff}}\int d^2 x' e^{i w T(x')}&#10;\end{align*}&#10;\end{document}"/>
  <p:tag name="IGUANATEXSIZE" val="20"/>
  <p:tag name="IGUANATEXCURSOR" val="2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5.448"/>
  <p:tag name="LATEXADDIN" val="\documentclass{article}&#10;\usepackage{amsmath}&#10;\usepackage{amssymb}&#10;\usepackage[scale=0.5,hmarginratio=1:1,vmarginratio=2:3,a4paper]{geometry}&#10;\pagestyle{empty}&#10;\begin{document}&#10;\noindent&#10;$h_0(w,0)$&#10;\end{document}"/>
  <p:tag name="IGUANATEXSIZE" val="18"/>
  <p:tag name="IGUANATEXCURSOR" val="1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76.1905"/>
  <p:tag name="LATEXADDIN" val="\documentclass{article}&#10;\usepackage{amsmath}&#10;\usepackage{amssymb}&#10;\usepackage[scale=0.5,hmarginratio=1:1,vmarginratio=2:3,a4paper]{geometry}&#10;\pagestyle{empty}&#10;\begin{document}&#10;\noindent&#10;Observer&#10;\end{document}"/>
  <p:tag name="IGUANATEXSIZE" val="20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535.433"/>
  <p:tag name="LATEXADDIN" val="\documentclass{article}&#10;\usepackage{amsmath}&#10;\usepackage{amssymb}&#10;\usepackage[scale=0.5,hmarginratio=1:1,vmarginratio=2:3,a4paper]{geometry}&#10;\pagestyle{empty}&#10;\begin{document}&#10;\noindent&#10;$f_\text{GW}\equiv2f$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71.691"/>
  <p:tag name="LATEXADDIN" val="\documentclass{article}&#10;\usepackage{amsmath}&#10;\usepackage{amssymb}&#10;\usepackage[scale=0.5,hmarginratio=1:1,vmarginratio=2:3,a4paper]{geometry}&#10;\pagestyle{empty}&#10;\begin{document}&#10;\noindent&#10;DM halo&#10;\end{document}"/>
  <p:tag name="IGUANATEXSIZE" val="20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49.4563"/>
  <p:tag name="LATEXADDIN" val="\documentclass{article}&#10;\usepackage{amsmath}&#10;\usepackage{amssymb}&#10;\usepackage[scale=0.5,hmarginratio=1:1,vmarginratio=2:3,a4paper]{geometry}&#10;\pagestyle{empty}&#10;\begin{document}&#10;\noindent&#10;Source&#10;\end{document}"/>
  <p:tag name="IGUANATEXSIZE" val="20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72.7034"/>
  <p:tag name="LATEXADDIN" val="\documentclass{article}&#10;\usepackage{amsmath}&#10;\usepackage{amssymb}&#10;\usepackage[scale=0.5,hmarginratio=1:1,vmarginratio=2:3,a4paper]{geometry}&#10;\pagestyle{empty}&#10;\begin{document}&#10;\noindent&#10;$h(w,\mathbf{x})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59.2051"/>
  <p:tag name="LATEXADDIN" val="\documentclass{article}&#10;\usepackage{amsmath}&#10;\usepackage{amssymb}&#10;\usepackage[scale=0.5,hmarginratio=1:1,vmarginratio=2:3,a4paper]{geometry}&#10;\pagestyle{empty}&#10;\begin{document}&#10;\noindent&#10;$h(w,0)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71.2411"/>
  <p:tag name="LATEXADDIN" val="\documentclass{article}&#10;\usepackage{amsmath}&#10;\usepackage{amssymb}&#10;\usepackage[scale=0.5,hmarginratio=1:1,vmarginratio=2:3,a4paper]{geometry}&#10;\pagestyle{empty}&#10;\begin{document}&#10;\noindent&#10;$\mathbf{x}$&#10;\end{document}"/>
  <p:tag name="IGUANATEXSIZE" val="20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1.74354"/>
  <p:tag name="LATEXADDIN" val="\documentclass{article}&#10;\usepackage{amsmath}&#10;\usepackage{amssymb}&#10;\usepackage[scale=0.5,hmarginratio=1:1,vmarginratio=2:3,a4paper]{geometry}&#10;\pagestyle{empty}&#10;\begin{document}&#10;\noindent&#10;$r$&#10;\end{document}"/>
  <p:tag name="IGUANATEXSIZE" val="2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71.691"/>
  <p:tag name="LATEXADDIN" val="\documentclass{article}&#10;\usepackage{amsmath}&#10;\usepackage{amssymb}&#10;\usepackage[scale=0.5,hmarginratio=1:1,vmarginratio=2:3,a4paper]{geometry}&#10;\pagestyle{empty}&#10;\begin{document}&#10;\noindent&#10;DM halo&#10;\end{document}"/>
  <p:tag name="IGUANATEXSIZE" val="20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97.113"/>
  <p:tag name="LATEXADDIN" val="\documentclass{article}&#10;\usepackage{amsmath}&#10;\usepackage{amssymb}&#10;\usepackage[scale=0.5,hmarginratio=1:1,vmarginratio=2:3,a4paper]{geometry}&#10;\pagestyle{empty}&#10;\begin{document}&#10;\noindent&#10;\begin{align*}&#10;r_F(w) \equiv \sqrt{\frac{2d_\text{eff}}{w}}\, \text{: effective source size due to wave optics}&#10;\end{align*}&#10;\end{document}"/>
  <p:tag name="IGUANATEXSIZE" val="20"/>
  <p:tag name="IGUANATEXCURSOR" val="2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2464.192"/>
  <p:tag name="LATEXADDIN" val="\documentclass{article}&#10;\usepackage{amsmath}&#10;\usepackage{amssymb}&#10;\usepackage[scale=0.5,hmarginratio=1:1,vmarginratio=2:3,a4paper]{geometry}&#10;\pagestyle{empty}&#10;\begin{document}&#10;\noindent&#10;$d_\text{eff}=\frac{d_l(d_s-d_l)}{d_s}$ : effective distance to the lens&#10;\end{document}"/>
  <p:tag name="IGUANATEXSIZE" val="20"/>
  <p:tag name="IGUANATEXCURSOR" val="2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.4635"/>
  <p:tag name="ORIGINALWIDTH" val="1949.006"/>
  <p:tag name="LATEXADDIN" val="\documentclass{article}&#10;\usepackage{amsmath}&#10;\usepackage{amssymb}&#10;\usepackage[scale=0.5,hmarginratio=1:1,vmarginratio=2:3,a4paper]{geometry}&#10;\pagestyle{empty}&#10;\begin{document}&#10;\noindent&#10;\begin{align*}&#10;F(w)\simeq 1+\frac{w}{i d_\text{eff}}\int_0^{\infty} dx x e^{i \frac{wx^2}{d_\text{eff}}}\ \overline{\kappa}(x)&#10;\end{align*}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767.1541"/>
  <p:tag name="LATEXADDIN" val="\documentclass{article}&#10;\usepackage{amsmath}&#10;\usepackage{amssymb}&#10;\usepackage[scale=0.5,hmarginratio=1:1,vmarginratio=2:3,a4paper]{geometry}&#10;\pagestyle{empty}&#10;\begin{document}&#10;\noindent&#10;$M=m_1+m_2$&#10;\end{document}"/>
  <p:tag name="IGUANATEXSIZE" val="15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688.789"/>
  <p:tag name="LATEXADDIN" val="\documentclass{article}&#10;\usepackage{amsmath}&#10;\usepackage{amssymb}&#10;\usepackage[scale=0.5,hmarginratio=1:1,vmarginratio=2:3,a4paper]{geometry}&#10;\pagestyle{empty}&#10;\begin{document}&#10;\noindent&#10;\begin{align*}&#10;\Rightarrow F(w)\simeq 1+ \overline{\kappa}\left(\frac{r_F(w)}{\sqrt{2}}e^{i\pi/4}\right)&#10;\end{align*}&#10;\end{document}"/>
  <p:tag name="IGUANATEXSIZE" val="20"/>
  <p:tag name="IGUANATEXCURSOR" val="262"/>
  <p:tag name="TRANSPARENCY" val="True"/>
  <p:tag name="LATEXENGINEID" val="0"/>
  <p:tag name="TEMPFOLDER" val="c:\temp\"/>
  <p:tag name="LATEXFORMHEIGHT" val="304.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7.4428"/>
  <p:tag name="LATEXADDIN" val="\documentclass{article}&#10;\usepackage{amsmath}&#10;\usepackage{amssymb}&#10;\usepackage[scale=0.5,hmarginratio=1:1,vmarginratio=2:3,a4paper]{geometry}&#10;\pagestyle{empty}&#10;\begin{document}&#10;\noindent&#10;$x=r/r_0$&#10;\end{document}"/>
  <p:tag name="IGUANATEXSIZE" val="18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868.3914"/>
  <p:tag name="LATEXADDIN" val="\documentclass{article}&#10;\usepackage{amsmath}&#10;\usepackage{amssymb}&#10;\usepackage[scale=0.5,hmarginratio=1:1,vmarginratio=2:3,a4paper]{geometry}&#10;\pagestyle{empty}&#10;\begin{document}&#10;\noindent&#10;w$= 2\pi f (r_0^2 /d_\text{eff})$&#10;\end{document}"/>
  <p:tag name="IGUANATEXSIZE" val="20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4.2032"/>
  <p:tag name="ORIGINALWIDTH" val="3142.107"/>
  <p:tag name="LATEXADDIN" val="\documentclass{article}&#10;\usepackage{amsmath}&#10;\usepackage{amssymb}&#10;\usepackage[scale=0.5,hmarginratio=1:1,vmarginratio=2:3,a4paper]{geometry}&#10;\pagestyle{empty}&#10;\begin{document}&#10;\noindent&#10;\begin{align*}&#10;r_F \simeq 5.56\text{pc}\sqrt{\left(\frac{d_\text{eff}}{\text{Gpc}}\right)\left(\frac{0.1\text{Hz}}{f}\right)}\sim (\text{sub halo length scale} )&#10;\end{align*}&#10;\end{document}"/>
  <p:tag name="IGUANATEXSIZE" val="20"/>
  <p:tag name="IGUANATEXCURSOR" val="2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.7259"/>
  <p:tag name="ORIGINALWIDTH" val="1220.847"/>
  <p:tag name="LATEXADDIN" val="\documentclass{article}&#10;\usepackage{amsmath}&#10;\usepackage[scale=0.5,hmarginratio=1:1,vmarginratio=2:3,a4paper]{geometry}&#10;\pagestyle{empty}&#10;\begin{document}&#10;\noindent&#10;$\mathcal{L}\supset \frac{b\phi}{m_h^2}&lt;h&gt;g_{hnn}\bar{n}n$&#10;\end{document}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246.344"/>
  <p:tag name="LATEXADDIN" val="\documentclass{article}&#10;\usepackage{amsmath}&#10;\usepackage[scale=0.5,hmarginratio=1:1,vmarginratio=2:3,a4paper]{geometry}&#10;\pagestyle{empty}&#10;\begin{document}&#10;\noindent&#10;$\mathcal{L}\supset g_{\phi}\phi T \, (\sim g_{\phi nn}\phi\bar{n}n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074.99"/>
  <p:tag name="LATEXADDIN" val="\documentclass{article}&#10;\usepackage{amsmath}&#10;\usepackage{amssymb}&#10;\usepackage[scale=0.5,hmarginratio=1:1,vmarginratio=2:3,a4paper]{geometry}&#10;\pagestyle{empty}&#10;\begin{document}&#10;\noindent&#10;$\kappa(r)\equiv \Sigma(r)/\Sigma_c = (\psi'(r)/r+\psi''(r))/2$&#10;\end{document}"/>
  <p:tag name="IGUANATEXSIZE" val="24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64.567"/>
  <p:tag name="LATEXADDIN" val="\documentclass{article}&#10;\usepackage{amsmath}&#10;\usepackage{amssymb}&#10;\usepackage[scale=0.5,hmarginratio=1:1,vmarginratio=2:3,a4paper]{geometry}&#10;\pagestyle{empty}&#10;\begin{document}&#10;\noindent&#10;$\gamma(r) \equiv (\psi'(r)/r-\psi''(r) )/2$&#10;\end{document}"/>
  <p:tag name="IGUANATEXSIZE" val="24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415.073"/>
  <p:tag name="LATEXADDIN" val="\documentclass{article}&#10;\usepackage{amsmath}&#10;\usepackage{amssymb}&#10;\usepackage[scale=0.5,hmarginratio=1:1,vmarginratio=2:3,a4paper]{geometry}&#10;\pagestyle{empty}&#10;\begin{document}&#10;\noindent&#10;$\overline{\kappa}(r)\equiv (2/r^2)\int_0^r r' dr'\kappa(r')$&#10;\end{document}"/>
  <p:tag name="IGUANATEXSIZE" val="24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1330.334"/>
  <p:tag name="LATEXADDIN" val="\documentclass{article}&#10;\usepackage{amsmath}&#10;\usepackage{amssymb}&#10;\usepackage[scale=0.5,hmarginratio=1:1,vmarginratio=2:3,a4paper]{geometry}&#10;\pagestyle{empty}&#10;\begin{document}&#10;\noindent&#10;\begin{align}&#10;\notag \rho(r)= \frac{4\rho_0}{(r/r_0)(1+r/r_0)^2}&#10;\end{align}&#10;\end{document}"/>
  <p:tag name="IGUANATEXSIZE" val="25"/>
  <p:tag name="IGUANATEXCURSOR" val="2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54.4056"/>
  <p:tag name="LATEXADDIN" val="\documentclass{article}&#10;\usepackage{amsmath}&#10;\usepackage{amssymb}&#10;\usepackage[scale=0.5,hmarginratio=1:1,vmarginratio=2:3,a4paper]{geometry}&#10;\pagestyle{empty}&#10;\begin{document}&#10;\noindent&#10;$\mu=m_1 m_2/M$&#10;\end{document}"/>
  <p:tag name="IGUANATEXSIZE" val="15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866.8917"/>
  <p:tag name="LATEXADDIN" val="\documentclass{article}&#10;\usepackage{amsmath}&#10;\usepackage{amssymb}&#10;\usepackage[scale=0.5,hmarginratio=1:1,vmarginratio=2:3,a4paper]{geometry}&#10;\pagestyle{empty}&#10;\begin{document}&#10;\noindent&#10;$r_0$ : scale radius&#10;\end{document}"/>
  <p:tag name="IGUANATEXSIZE" val="20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43.6446"/>
  <p:tag name="LATEXADDIN" val="\documentclass{article}&#10;\usepackage{amsmath}&#10;\usepackage{amssymb}&#10;\usepackage[scale=0.5,hmarginratio=1:1,vmarginratio=2:3,a4paper]{geometry}&#10;\pagestyle{empty}&#10;\begin{document}&#10;\noindent&#10;$\rho(r\sim r_0)\propto r^{-2}$&#10;\end{document}"/>
  <p:tag name="IGUANATEXSIZE" val="20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9632"/>
  <p:tag name="ORIGINALWIDTH" val="1275.591"/>
  <p:tag name="LATEXADDIN" val="\documentclass{article}&#10;\usepackage{amsmath}&#10;\usepackage{amssymb}&#10;\usepackage[scale=0.5,hmarginratio=1:1,vmarginratio=2:3,a4paper]{geometry}&#10;\pagestyle{empty}&#10;\begin{document}&#10;\noindent&#10;\begin{align}&#10;\notag \Sigma(r)= 3\Sigma_0 \frac{1-\mathcal{F}(r/r_0)}{1-(r/r_0)^2}&#10;\end{align}&#10;\end{document}"/>
  <p:tag name="IGUANATEXSIZE" val="25"/>
  <p:tag name="IGUANATEXCURSOR" val="2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482.939"/>
  <p:tag name="LATEXADDIN" val="\documentclass{article}&#10;\usepackage{amsmath}&#10;\usepackage{amssymb}&#10;\usepackage[scale=0.5,hmarginratio=1:1,vmarginratio=2:3,a4paper]{geometry}&#10;\pagestyle{empty}&#10;\begin{document}&#10;\noindent&#10;$\Sigma_0=8\rho_0 r_0/3$ : surface density at scale radius&#10;\end{document}"/>
  <p:tag name="IGUANATEXSIZE" val="20"/>
  <p:tag name="IGUANATEXCURSOR" val="2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040.87"/>
  <p:tag name="LATEXADDIN" val="\documentclass{article}&#10;\usepackage{amsmath}&#10;\usepackage{amssymb}&#10;\usepackage[scale=0.5,hmarginratio=1:1,vmarginratio=2:3,a4paper]{geometry}&#10;\pagestyle{empty}&#10;\begin{document}&#10;\noindent&#10;$M_\text{MNFW}=16\pi \rho_0 r_0^3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153.731"/>
  <p:tag name="LATEXADDIN" val="\documentclass{article}&#10;\usepackage{amsmath}&#10;\usepackage{amssymb}&#10;\usepackage[scale=0.5,hmarginratio=1:1,vmarginratio=2:3,a4paper]{geometry}&#10;\pagestyle{empty}&#10;\begin{document}&#10;\noindent&#10;cf) $M_\text{vir}=M_\text{NFW}(\ln (1+c)-c/(1+c))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7.57"/>
  <p:tag name="LATEXADDIN" val="\documentclass{article}&#10;\usepackage{amsmath}&#10;\usepackage{amssymb}&#10;\usepackage[scale=0.5,hmarginratio=1:1,vmarginratio=2:3,a4paper]{geometry}&#10;\pagestyle{empty}&#10;\begin{document}&#10;\noindent&#10;$c=r_\text{vir}/r_0$ : concentration&#10;\end{document}"/>
  <p:tag name="IGUANATEXSIZE" val="20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1562.055"/>
  <p:tag name="LATEXADDIN" val="\documentclass{article}&#10;\usepackage{amsmath}&#10;\usepackage{amssymb}&#10;\usepackage[scale=0.5,hmarginratio=1:1,vmarginratio=2:3,a4paper]{geometry}&#10;\pagestyle{empty}&#10;\begin{document}&#10;\noindent&#10;\begin{align}&#10;\notag r_0 \sim 0.11\ \text{kpc} \left(\frac{M_\text{NFW}}{10^6\ M_\odot}\right)^{0.41}&#10;\end{align}&#10;\end{document}"/>
  <p:tag name="IGUANATEXSIZE" val="20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2092"/>
  <p:tag name="ORIGINALWIDTH" val="1956.505"/>
  <p:tag name="LATEXADDIN" val="\documentclass{article}&#10;\usepackage{amsmath}&#10;\usepackage{amssymb}&#10;\usepackage[scale=0.5,hmarginratio=1:1,vmarginratio=2:3,a4paper]{geometry}&#10;\pagestyle{empty}&#10;\begin{document}&#10;\noindent&#10;\begin{align}&#10;\notag \Sigma_0 \sim 10^{6.6}\ M_\odot /\text{kpc}^2 \left(\frac{M_\text{NFW}}{10^6\ M_\odot}\right)^{0.18}&#10;\end{align}&#10;\end{document}"/>
  <p:tag name="IGUANATEXSIZE" val="20"/>
  <p:tag name="IGUANATEXCURSOR" val="2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2401.2"/>
  <p:tag name="LATEXADDIN" val="\documentclass{article}&#10;\usepackage{amsmath}&#10;\usepackage{amssymb}&#10;\usepackage[scale=0.5,hmarginratio=1:1,vmarginratio=2:3,a4paper]{geometry}&#10;\pagestyle{empty}&#10;\begin{document}&#10;\noindent&#10;\begin{align}&#10;\notag&#10;\tau = \int_0^{z_s}dz_l\sigma_l(z_l,z_s)\frac{c}{H_0}\frac{n_l(1+z_l)^2}{\sqrt{(1+z_l)^3\Omega_m+\Omega_\Lambda}}&#10;\end{align}&#10;\end{document}"/>
  <p:tag name="IGUANATEXSIZE" val="20"/>
  <p:tag name="IGUANATEXCURSOR" val="2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47.7315"/>
  <p:tag name="LATEXADDIN" val="\documentclass{article}&#10;\usepackage{amsmath}&#10;\usepackage{amssymb}&#10;\usepackage[scale=0.5,hmarginratio=1:1,vmarginratio=2:3,a4paper]{geometry}&#10;\pagestyle{empty}&#10;\begin{document}&#10;\noindent&#10;$m_1$&#10;\end{document}"/>
  <p:tag name="IGUANATEXSIZE" val="1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10.574"/>
  <p:tag name="LATEXADDIN" val="\documentclass{article}&#10;\usepackage{amsmath}&#10;\usepackage{amssymb}&#10;\usepackage[scale=0.5,hmarginratio=1:1,vmarginratio=2:3,a4paper]{geometry}&#10;\pagestyle{empty}&#10;\begin{document}&#10;\noindent&#10;$\tau \propto \text{\# of Lens} \propto 1 / M_\text{NFW}$&#10;\end{document}"/>
  <p:tag name="IGUANATEXSIZE" val="25"/>
  <p:tag name="IGUANATEXCURSOR" val="2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5.9655"/>
  <p:tag name="ORIGINALWIDTH" val="668.1664"/>
  <p:tag name="LATEXADDIN" val="\documentclass{article}&#10;\usepackage{amsmath}&#10;\usepackage{amssymb}&#10;\usepackage[scale=0.5,hmarginratio=1:1,vmarginratio=2:3,a4paper]{geometry}&#10;\pagestyle{empty}&#10;\begin{document}&#10;\noindent&#10;\begin{align}&#10;\notag&#10;\frac{d\sigma_l}{dM_\text{NFW}}\sim 0&#10;\end{align}&#10;\end{document}"/>
  <p:tag name="IGUANATEXSIZE" val="20"/>
  <p:tag name="IGUANATEXCURSOR" val="2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8.459"/>
  <p:tag name="ORIGINALWIDTH" val="2401.2"/>
  <p:tag name="LATEXADDIN" val="\documentclass{article}&#10;\usepackage{amsmath}&#10;\usepackage{amssymb}&#10;\usepackage[scale=0.5,hmarginratio=1:1,vmarginratio=2:3,a4paper]{geometry}&#10;\pagestyle{empty}&#10;\begin{document}&#10;\noindent&#10;\begin{align}&#10;\notag&#10;\tau = \int_0^{z_s}dz_l\sigma_l(z_l,z_s)\frac{c}{H_0}\frac{n_l(1+z_l)^2}{\sqrt{(1+z_l)^3\Omega_m+\Omega_\Lambda}}&#10;\end{align}&#10;\end{document}"/>
  <p:tag name="IGUANATEXSIZE" val="20"/>
  <p:tag name="IGUANATEXCURSOR" val="2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50.7312"/>
  <p:tag name="LATEXADDIN" val="\documentclass{article}&#10;\usepackage{amsmath}&#10;\usepackage{amssymb}&#10;\usepackage[scale=0.5,hmarginratio=1:1,vmarginratio=2:3,a4paper]{geometry}&#10;\pagestyle{empty}&#10;\begin{document}&#10;\noindent&#10;$m_2$&#10;\end{document}"/>
  <p:tag name="IGUANATEXSIZE" val="1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06.4492"/>
  <p:tag name="LATEXADDIN" val="\documentclass{article}&#10;\usepackage{amsmath}&#10;\usepackage{amssymb}&#10;\usepackage[scale=0.5,hmarginratio=1:1,vmarginratio=2:3,a4paper]{geometry}&#10;\pagestyle{empty}&#10;\begin{document}&#10;\noindent&#10;$\delta \mathcal{M}/\mathcal{M}$&#10;\end{document}"/>
  <p:tag name="IGUANATEXSIZE" val="18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21"/>
  <p:tag name="ORIGINALWIDTH" val="3225.347"/>
  <p:tag name="LATEXADDIN" val="\documentclass{article}&#10;\usepackage{amsmath}&#10;\usepackage{amssymb}&#10;\usepackage[scale=0.5,hmarginratio=1:1,vmarginratio=2:3,a4paper]{geometry}&#10;\pagestyle{empty}&#10;\begin{document}&#10;\noindent&#10;\begin{align*}&#10;N_\text{cyc}=\int_{t_1}^{t_2} dt f_\text{GW}(t) \propto \mathcal{M}^{-5/8}\text{(observation time period)}^{5/8}&#10;\end{align*}&#10;\end{document}"/>
  <p:tag name="IGUANATEXSIZE" val="18"/>
  <p:tag name="IGUANATEXCURSOR" val="2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13297</TotalTime>
  <Words>1605</Words>
  <Application>Microsoft Office PowerPoint</Application>
  <PresentationFormat>화면 슬라이드 쇼(4:3)</PresentationFormat>
  <Paragraphs>292</Paragraphs>
  <Slides>40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6" baseType="lpstr">
      <vt:lpstr>맑은 고딕</vt:lpstr>
      <vt:lpstr>Arial</vt:lpstr>
      <vt:lpstr>Calibri</vt:lpstr>
      <vt:lpstr>Calibri Light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NFW Profile</vt:lpstr>
      <vt:lpstr>Lensing Optical Depth : LISA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Scanning Low-mass Dark Matter Halo by Gravitational Lensing of Chirping GW</dc:title>
  <dc:creator>Han Gil Choi</dc:creator>
  <cp:lastModifiedBy>Han Gil Choi</cp:lastModifiedBy>
  <cp:revision>8</cp:revision>
  <dcterms:created xsi:type="dcterms:W3CDTF">2020-11-19T03:30:55Z</dcterms:created>
  <dcterms:modified xsi:type="dcterms:W3CDTF">2021-11-26T08:34:07Z</dcterms:modified>
</cp:coreProperties>
</file>