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8" r:id="rId8"/>
    <p:sldId id="271" r:id="rId9"/>
    <p:sldId id="264" r:id="rId10"/>
    <p:sldId id="261" r:id="rId11"/>
    <p:sldId id="333" r:id="rId12"/>
    <p:sldId id="354" r:id="rId13"/>
    <p:sldId id="335" r:id="rId14"/>
    <p:sldId id="355" r:id="rId15"/>
    <p:sldId id="269" r:id="rId16"/>
    <p:sldId id="270" r:id="rId17"/>
  </p:sldIdLst>
  <p:sldSz cx="12192000" cy="6858000"/>
  <p:notesSz cx="6858000" cy="9144000"/>
  <p:embeddedFontLst>
    <p:embeddedFont>
      <p:font typeface="한컴 고딕" panose="020B0600000101010101" charset="-127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72549F6C-910A-46D1-BE34-EBA2082176C4}" type="datetimeFigureOut">
              <a:rPr lang="ko-KR" altLang="en-US" smtClean="0"/>
              <a:t>2021-11-27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0E45D5D6-DDDD-419B-92E8-69E03B3A54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101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9F6C-910A-46D1-BE34-EBA2082176C4}" type="datetimeFigureOut">
              <a:rPr lang="ko-KR" altLang="en-US" smtClean="0"/>
              <a:t>2021-11-27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D5D6-DDDD-419B-92E8-69E03B3A54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286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9F6C-910A-46D1-BE34-EBA2082176C4}" type="datetimeFigureOut">
              <a:rPr lang="ko-KR" altLang="en-US" smtClean="0"/>
              <a:t>2021-11-27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D5D6-DDDD-419B-92E8-69E03B3A54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168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9F6C-910A-46D1-BE34-EBA2082176C4}" type="datetimeFigureOut">
              <a:rPr lang="ko-KR" altLang="en-US" smtClean="0"/>
              <a:t>2021-11-27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D5D6-DDDD-419B-92E8-69E03B3A54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741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9F6C-910A-46D1-BE34-EBA2082176C4}" type="datetimeFigureOut">
              <a:rPr lang="ko-KR" altLang="en-US" smtClean="0"/>
              <a:t>2021-11-27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D5D6-DDDD-419B-92E8-69E03B3A54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464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9F6C-910A-46D1-BE34-EBA2082176C4}" type="datetimeFigureOut">
              <a:rPr lang="ko-KR" altLang="en-US" smtClean="0"/>
              <a:t>2021-11-27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D5D6-DDDD-419B-92E8-69E03B3A54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43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9F6C-910A-46D1-BE34-EBA2082176C4}" type="datetimeFigureOut">
              <a:rPr lang="ko-KR" altLang="en-US" smtClean="0"/>
              <a:t>2021-11-27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D5D6-DDDD-419B-92E8-69E03B3A54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77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9F6C-910A-46D1-BE34-EBA2082176C4}" type="datetimeFigureOut">
              <a:rPr lang="ko-KR" altLang="en-US" smtClean="0"/>
              <a:t>2021-11-27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D5D6-DDDD-419B-92E8-69E03B3A54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489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9F6C-910A-46D1-BE34-EBA2082176C4}" type="datetimeFigureOut">
              <a:rPr lang="ko-KR" altLang="en-US" smtClean="0"/>
              <a:t>2021-11-27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D5D6-DDDD-419B-92E8-69E03B3A54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192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9F6C-910A-46D1-BE34-EBA2082176C4}" type="datetimeFigureOut">
              <a:rPr lang="ko-KR" altLang="en-US" smtClean="0"/>
              <a:t>2021-11-27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D5D6-DDDD-419B-92E8-69E03B3A54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261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9F6C-910A-46D1-BE34-EBA2082176C4}" type="datetimeFigureOut">
              <a:rPr lang="ko-KR" altLang="en-US" smtClean="0"/>
              <a:t>2021-11-27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D5D6-DDDD-419B-92E8-69E03B3A54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845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50000"/>
              </a:lnSpc>
              <a:defRPr sz="1100">
                <a:solidFill>
                  <a:schemeClr val="tx1">
                    <a:tint val="75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</a:defRPr>
            </a:lvl1pPr>
          </a:lstStyle>
          <a:p>
            <a:fld id="{72549F6C-910A-46D1-BE34-EBA2082176C4}" type="datetimeFigureOut">
              <a:rPr lang="ko-KR" altLang="en-US" smtClean="0"/>
              <a:t>2021-11-27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50000"/>
              </a:lnSpc>
              <a:defRPr sz="1100">
                <a:solidFill>
                  <a:schemeClr val="tx1">
                    <a:tint val="75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50000"/>
              </a:lnSpc>
              <a:defRPr sz="1100">
                <a:solidFill>
                  <a:schemeClr val="tx1">
                    <a:tint val="75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</a:defRPr>
            </a:lvl1pPr>
          </a:lstStyle>
          <a:p>
            <a:fld id="{0E45D5D6-DDDD-419B-92E8-69E03B3A54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795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150000"/>
        </a:lnSpc>
        <a:spcBef>
          <a:spcPct val="0"/>
        </a:spcBef>
        <a:buNone/>
        <a:defRPr sz="4000" kern="1200">
          <a:solidFill>
            <a:schemeClr val="tx1"/>
          </a:solidFill>
          <a:latin typeface="한컴 고딕" panose="02000500000000000000" pitchFamily="2" charset="-127"/>
          <a:ea typeface="한컴 고딕" panose="02000500000000000000" pitchFamily="2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한컴 고딕" panose="02000500000000000000" pitchFamily="2" charset="-127"/>
          <a:ea typeface="한컴 고딕" panose="02000500000000000000" pitchFamily="2" charset="-127"/>
          <a:cs typeface="+mn-cs"/>
        </a:defRPr>
      </a:lvl1pPr>
      <a:lvl2pPr marL="685800" indent="-228600" algn="l" defTabSz="914400" rtl="0" eaLnBrk="1" latinLnBrk="1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한컴 고딕" panose="02000500000000000000" pitchFamily="2" charset="-127"/>
          <a:ea typeface="한컴 고딕" panose="02000500000000000000" pitchFamily="2" charset="-127"/>
          <a:cs typeface="+mn-cs"/>
        </a:defRPr>
      </a:lvl2pPr>
      <a:lvl3pPr marL="1143000" indent="-228600" algn="l" defTabSz="914400" rtl="0" eaLnBrk="1" latinLnBrk="1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한컴 고딕" panose="02000500000000000000" pitchFamily="2" charset="-127"/>
          <a:ea typeface="한컴 고딕" panose="02000500000000000000" pitchFamily="2" charset="-127"/>
          <a:cs typeface="+mn-cs"/>
        </a:defRPr>
      </a:lvl3pPr>
      <a:lvl4pPr marL="1600200" indent="-228600" algn="l" defTabSz="914400" rtl="0" eaLnBrk="1" latinLnBrk="1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한컴 고딕" panose="02000500000000000000" pitchFamily="2" charset="-127"/>
          <a:ea typeface="한컴 고딕" panose="02000500000000000000" pitchFamily="2" charset="-127"/>
          <a:cs typeface="+mn-cs"/>
        </a:defRPr>
      </a:lvl4pPr>
      <a:lvl5pPr marL="2057400" indent="-228600" algn="l" defTabSz="914400" rtl="0" eaLnBrk="1" latinLnBrk="1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한컴 고딕" panose="02000500000000000000" pitchFamily="2" charset="-127"/>
          <a:ea typeface="한컴 고딕" panose="02000500000000000000" pitchFamily="2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88B07F-817B-4C8A-A592-ED3236721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53" y="1395663"/>
            <a:ext cx="10170694" cy="1841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Hubble selection of the weak scale:</a:t>
            </a:r>
            <a:br>
              <a:rPr lang="en-US" altLang="ko-KR" dirty="0"/>
            </a:br>
            <a:r>
              <a:rPr lang="en-US" altLang="ko-KR" sz="3600" dirty="0"/>
              <a:t>from QCD quantum phase transition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5458D45-44BE-4446-B528-EA6E73121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43141"/>
          </a:xfrm>
        </p:spPr>
        <p:txBody>
          <a:bodyPr>
            <a:normAutofit/>
          </a:bodyPr>
          <a:lstStyle/>
          <a:p>
            <a:r>
              <a:rPr lang="en-US" altLang="ko-KR" dirty="0"/>
              <a:t>TaeHun Kim,</a:t>
            </a:r>
          </a:p>
          <a:p>
            <a:r>
              <a:rPr lang="en-US" altLang="ko-KR" dirty="0"/>
              <a:t>Department of Physics &amp; Astronomy, Seoul National University.</a:t>
            </a:r>
          </a:p>
          <a:p>
            <a:r>
              <a:rPr lang="en-US" altLang="ko-KR" dirty="0"/>
              <a:t>Work with Sunghoon Jung.</a:t>
            </a:r>
          </a:p>
          <a:p>
            <a:r>
              <a:rPr lang="en-US" altLang="ko-KR" dirty="0"/>
              <a:t>arXiv:2107.02801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13065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921EA8-F8CF-40F1-9E27-480ECC8EB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Weak scale from QCD phase transition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55730AF-7F96-4F3D-964A-37B71A5382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QCD chiral phase transition could be 1</a:t>
                </a:r>
                <a:r>
                  <a:rPr lang="en-US" altLang="ko-KR" baseline="30000" dirty="0"/>
                  <a:t>st</a:t>
                </a:r>
                <a:r>
                  <a:rPr lang="en-US" altLang="ko-KR" dirty="0"/>
                  <a:t> order, at QCD scale</a:t>
                </a:r>
              </a:p>
              <a:p>
                <a:pPr lvl="1"/>
                <a:r>
                  <a:rPr lang="en-US" altLang="ko-KR" dirty="0"/>
                  <a:t>Depend on the strange quark mass</a:t>
                </a:r>
              </a:p>
              <a:p>
                <a:pPr lvl="1"/>
                <a:r>
                  <a:rPr lang="en-US" altLang="ko-KR" dirty="0"/>
                  <a:t>Not firmly established yet: “possibility”</a:t>
                </a:r>
              </a:p>
              <a:p>
                <a:pPr lvl="2"/>
                <a:r>
                  <a:rPr lang="en-US" altLang="ko-KR" dirty="0"/>
                  <a:t>Remains to be confirmed by lattice calculations.</a:t>
                </a:r>
              </a:p>
              <a:p>
                <a:pPr lvl="1"/>
                <a:r>
                  <a:rPr lang="en-US" altLang="ko-KR" b="0" dirty="0"/>
                  <a:t>Large hierarchy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≪≪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𝑃𝑙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>
                    <a:sym typeface="Wingdings" panose="05000000000000000000" pitchFamily="2" charset="2"/>
                  </a:rPr>
                  <a:t> little hierarchy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55730AF-7F96-4F3D-964A-37B71A5382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7843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AE8F9B-6D81-466B-B294-DB1CBBD8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Weak scale from QCD phase transition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65FA9680-AEF0-4ECD-B714-54C457EA7A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400" dirty="0"/>
                  <a:t>The model</a:t>
                </a:r>
                <a:endParaRPr lang="en-US" altLang="ko-KR" sz="1600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ko-KR" sz="2000" dirty="0"/>
                  <a:t> relaxion: scans the Higgs mass (or VEV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ko-KR" sz="2000" dirty="0"/>
                  <a:t>)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ko-KR" sz="2000" dirty="0"/>
                  <a:t> Higgs: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000" dirty="0"/>
                  <a:t>determines quark mass; triggers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0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ko-KR" sz="2000" dirty="0"/>
                  <a:t>’s phase transition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altLang="ko-KR" sz="2000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0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ko-KR" sz="2000" dirty="0"/>
                  <a:t> meson field: QCD </a:t>
                </a:r>
                <a:r>
                  <a:rPr lang="en-US" altLang="ko-KR" sz="2000" dirty="0" err="1"/>
                  <a:t>d.o.f.</a:t>
                </a:r>
                <a:r>
                  <a:rPr lang="en-US" altLang="ko-KR" sz="2000" dirty="0"/>
                  <a:t> below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≃200</m:t>
                    </m:r>
                  </m:oMath>
                </a14:m>
                <a:r>
                  <a:rPr lang="en-US" altLang="ko-KR" sz="2000" dirty="0"/>
                  <a:t> MeV; undergoes 1</a:t>
                </a:r>
                <a:r>
                  <a:rPr lang="en-US" altLang="ko-KR" sz="2000" baseline="30000" dirty="0"/>
                  <a:t>st</a:t>
                </a:r>
                <a:r>
                  <a:rPr lang="en-US" altLang="ko-KR" sz="2000" dirty="0"/>
                  <a:t> order PT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sz="2400" b="0" dirty="0"/>
              </a:p>
              <a:p>
                <a:pPr>
                  <a:lnSpc>
                    <a:spcPct val="150000"/>
                  </a:lnSpc>
                </a:pPr>
                <a:r>
                  <a:rPr lang="en-US" altLang="ko-KR" sz="2400" b="0" dirty="0"/>
                  <a:t>No Hubble selection for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ko-KR" sz="2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ko-KR" sz="2400" dirty="0"/>
                  <a:t>. </a:t>
                </a:r>
              </a:p>
              <a:p>
                <a:pPr lvl="1"/>
                <a:r>
                  <a:rPr lang="en-US" altLang="ko-KR" dirty="0"/>
                  <a:t>Their value &amp; potential contribution solely determined by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65FA9680-AEF0-4ECD-B714-54C457EA7A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그룹 11">
            <a:extLst>
              <a:ext uri="{FF2B5EF4-FFF2-40B4-BE49-F238E27FC236}">
                <a16:creationId xmlns:a16="http://schemas.microsoft.com/office/drawing/2014/main" id="{B27ACF67-BC14-4DCA-A2F3-986B46EC42B4}"/>
              </a:ext>
            </a:extLst>
          </p:cNvPr>
          <p:cNvGrpSpPr/>
          <p:nvPr/>
        </p:nvGrpSpPr>
        <p:grpSpPr>
          <a:xfrm>
            <a:off x="3692796" y="4107065"/>
            <a:ext cx="5471518" cy="570508"/>
            <a:chOff x="2601900" y="2247472"/>
            <a:chExt cx="5471518" cy="570508"/>
          </a:xfrm>
        </p:grpSpPr>
        <p:cxnSp>
          <p:nvCxnSpPr>
            <p:cNvPr id="13" name="직선 화살표 연결선 12">
              <a:extLst>
                <a:ext uri="{FF2B5EF4-FFF2-40B4-BE49-F238E27FC236}">
                  <a16:creationId xmlns:a16="http://schemas.microsoft.com/office/drawing/2014/main" id="{05D7BC08-8F12-4B10-8125-E0A1ABA1DABB}"/>
                </a:ext>
              </a:extLst>
            </p:cNvPr>
            <p:cNvCxnSpPr>
              <a:cxnSpLocks/>
              <a:stCxn id="34" idx="3"/>
              <a:endCxn id="32" idx="1"/>
            </p:cNvCxnSpPr>
            <p:nvPr/>
          </p:nvCxnSpPr>
          <p:spPr>
            <a:xfrm>
              <a:off x="3751382" y="2633314"/>
              <a:ext cx="98420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D1725B1-53DF-4C53-A3DD-D294290ECF78}"/>
                    </a:ext>
                  </a:extLst>
                </p:cNvPr>
                <p:cNvSpPr txBox="1"/>
                <p:nvPr/>
              </p:nvSpPr>
              <p:spPr>
                <a:xfrm>
                  <a:off x="3751382" y="2273968"/>
                  <a:ext cx="896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a14:m>
                  <a:r>
                    <a:rPr lang="ko-KR" altLang="en-US" dirty="0"/>
                    <a:t> </a:t>
                  </a:r>
                  <a:r>
                    <a:rPr lang="en-US" altLang="ko-KR" dirty="0"/>
                    <a:t>scan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D1725B1-53DF-4C53-A3DD-D294290ECF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1382" y="2273968"/>
                  <a:ext cx="896464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8197" r="-6122" b="-2459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08BF366A-E61B-4CEC-BF8E-ABE6E7C4D49D}"/>
                </a:ext>
              </a:extLst>
            </p:cNvPr>
            <p:cNvCxnSpPr>
              <a:cxnSpLocks/>
              <a:stCxn id="32" idx="3"/>
              <a:endCxn id="33" idx="1"/>
            </p:cNvCxnSpPr>
            <p:nvPr/>
          </p:nvCxnSpPr>
          <p:spPr>
            <a:xfrm flipV="1">
              <a:off x="5612431" y="2633313"/>
              <a:ext cx="1006222" cy="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B5F6A1D-3A08-4191-AC7F-9168D243636D}"/>
                    </a:ext>
                  </a:extLst>
                </p:cNvPr>
                <p:cNvSpPr txBox="1"/>
                <p:nvPr/>
              </p:nvSpPr>
              <p:spPr>
                <a:xfrm>
                  <a:off x="5612431" y="2247472"/>
                  <a:ext cx="9465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dirty="0"/>
                    <a:t>PT at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B5F6A1D-3A08-4191-AC7F-9168D24363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431" y="2247472"/>
                  <a:ext cx="94654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5806" t="-10000" b="-2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147EFA0-DC05-4AC4-9C6E-1E924B857CEE}"/>
                    </a:ext>
                  </a:extLst>
                </p:cNvPr>
                <p:cNvSpPr txBox="1"/>
                <p:nvPr/>
              </p:nvSpPr>
              <p:spPr>
                <a:xfrm>
                  <a:off x="4735588" y="2448648"/>
                  <a:ext cx="876843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lang="ko-KR" altLang="en-US" dirty="0"/>
                    <a:t> </a:t>
                  </a:r>
                  <a:r>
                    <a:rPr lang="en-US" altLang="ko-KR" dirty="0"/>
                    <a:t>Higgs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147EFA0-DC05-4AC4-9C6E-1E924B857C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588" y="2448648"/>
                  <a:ext cx="876843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065" r="-4795" b="-2419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B131BAF-DE0C-4BA1-BE46-00A3093E6B6F}"/>
                    </a:ext>
                  </a:extLst>
                </p:cNvPr>
                <p:cNvSpPr txBox="1"/>
                <p:nvPr/>
              </p:nvSpPr>
              <p:spPr>
                <a:xfrm>
                  <a:off x="6618653" y="2448647"/>
                  <a:ext cx="1454765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a14:m>
                  <a:r>
                    <a:rPr lang="ko-KR" altLang="en-US" dirty="0"/>
                    <a:t> </a:t>
                  </a:r>
                  <a:r>
                    <a:rPr lang="en-US" altLang="ko-KR" dirty="0"/>
                    <a:t>meson field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B131BAF-DE0C-4BA1-BE46-00A3093E6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8653" y="2448647"/>
                  <a:ext cx="1454765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8065" r="-3333" b="-2419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A9BD8EE-1053-4ECB-9A39-36D9DEFBACB7}"/>
                    </a:ext>
                  </a:extLst>
                </p:cNvPr>
                <p:cNvSpPr txBox="1"/>
                <p:nvPr/>
              </p:nvSpPr>
              <p:spPr>
                <a:xfrm>
                  <a:off x="2601900" y="2448648"/>
                  <a:ext cx="1149482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a14:m>
                  <a:r>
                    <a:rPr lang="ko-KR" altLang="en-US" dirty="0"/>
                    <a:t> </a:t>
                  </a:r>
                  <a:r>
                    <a:rPr lang="en-US" altLang="ko-KR" dirty="0"/>
                    <a:t>relaxion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A9BD8EE-1053-4ECB-9A39-36D9DEFBAC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1900" y="2448648"/>
                  <a:ext cx="1149482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053" t="-8065" r="-4211" b="-2419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1382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AE8F9B-6D81-466B-B294-DB1CBBD8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Weak scale from QCD phase transition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65FA9680-AEF0-4ECD-B714-54C457EA7A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1487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ko-KR" sz="2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400" b="0" i="1" dirty="0">
                  <a:latin typeface="Cambria Math" panose="02040503050406030204" pitchFamily="18" charset="0"/>
                </a:endParaRPr>
              </a:p>
              <a:p>
                <a:endParaRPr lang="en-US" altLang="ko-KR" dirty="0"/>
              </a:p>
              <a:p>
                <a:pPr lvl="8"/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 lvl="8"/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d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65FA9680-AEF0-4ECD-B714-54C457EA7A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14872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그룹 18">
            <a:extLst>
              <a:ext uri="{FF2B5EF4-FFF2-40B4-BE49-F238E27FC236}">
                <a16:creationId xmlns:a16="http://schemas.microsoft.com/office/drawing/2014/main" id="{36B45627-CF6D-4D8B-85CE-82A321D42E21}"/>
              </a:ext>
            </a:extLst>
          </p:cNvPr>
          <p:cNvGrpSpPr/>
          <p:nvPr/>
        </p:nvGrpSpPr>
        <p:grpSpPr>
          <a:xfrm>
            <a:off x="1203060" y="1828300"/>
            <a:ext cx="10115550" cy="3238101"/>
            <a:chOff x="1203060" y="1535335"/>
            <a:chExt cx="10115550" cy="3238101"/>
          </a:xfrm>
        </p:grpSpPr>
        <p:pic>
          <p:nvPicPr>
            <p:cNvPr id="13" name="Three_potentials">
              <a:hlinkClick r:id="" action="ppaction://media"/>
              <a:extLst>
                <a:ext uri="{FF2B5EF4-FFF2-40B4-BE49-F238E27FC236}">
                  <a16:creationId xmlns:a16="http://schemas.microsoft.com/office/drawing/2014/main" id="{4800716D-55D2-4695-B787-41CDDC5BAD53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1203060" y="1535335"/>
              <a:ext cx="10115550" cy="259080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00D128D-58D9-41B0-A1FB-45C22CD538A5}"/>
                    </a:ext>
                  </a:extLst>
                </p:cNvPr>
                <p:cNvSpPr txBox="1"/>
                <p:nvPr/>
              </p:nvSpPr>
              <p:spPr>
                <a:xfrm>
                  <a:off x="1884286" y="4050353"/>
                  <a:ext cx="2021889" cy="7230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  <m:sup>
                            <m: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func>
                          <m:func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00D128D-58D9-41B0-A1FB-45C22CD538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4286" y="4050353"/>
                  <a:ext cx="2021889" cy="7230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6FC009D-481D-49D9-8D6A-27AB38A001A3}"/>
                    </a:ext>
                  </a:extLst>
                </p:cNvPr>
                <p:cNvSpPr txBox="1"/>
                <p:nvPr/>
              </p:nvSpPr>
              <p:spPr>
                <a:xfrm>
                  <a:off x="4587401" y="4103638"/>
                  <a:ext cx="3048740" cy="6165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6FC009D-481D-49D9-8D6A-27AB38A001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7401" y="4103638"/>
                  <a:ext cx="3048740" cy="61651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16256D2-F4D3-44A4-9DA1-E9B65565F354}"/>
                    </a:ext>
                  </a:extLst>
                </p:cNvPr>
                <p:cNvSpPr txBox="1"/>
                <p:nvPr/>
              </p:nvSpPr>
              <p:spPr>
                <a:xfrm>
                  <a:off x="8205051" y="4158460"/>
                  <a:ext cx="2783889" cy="5068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8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sub>
                        </m:s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=… −</m:t>
                        </m:r>
                        <m:r>
                          <m:rPr>
                            <m:sty m:val="p"/>
                          </m:r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Tr</m:t>
                        </m:r>
                        <m:d>
                          <m:d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  <m:d>
                              <m:dPr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180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  <m:r>
                                  <a:rPr lang="en-US" altLang="ko-KR" sz="18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80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ko-KR" sz="1800" i="1">
                                        <a:latin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16256D2-F4D3-44A4-9DA1-E9B65565F3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5051" y="4158460"/>
                  <a:ext cx="2783889" cy="50687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3721046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AE8F9B-6D81-466B-B294-DB1CBBD8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Weak scale from QCD phase transition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53100426-3DEC-4FFA-8E13-81EAD9989A86}"/>
              </a:ext>
            </a:extLst>
          </p:cNvPr>
          <p:cNvGrpSpPr/>
          <p:nvPr/>
        </p:nvGrpSpPr>
        <p:grpSpPr>
          <a:xfrm>
            <a:off x="7253157" y="2193239"/>
            <a:ext cx="4517896" cy="3144125"/>
            <a:chOff x="7473239" y="1741476"/>
            <a:chExt cx="4517896" cy="3144125"/>
          </a:xfrm>
        </p:grpSpPr>
        <p:pic>
          <p:nvPicPr>
            <p:cNvPr id="39" name="내용 개체 틀 16">
              <a:extLst>
                <a:ext uri="{FF2B5EF4-FFF2-40B4-BE49-F238E27FC236}">
                  <a16:creationId xmlns:a16="http://schemas.microsoft.com/office/drawing/2014/main" id="{0D7DE3FD-6B6B-41CE-A169-36B6C5AAB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3239" y="1741476"/>
              <a:ext cx="4517896" cy="25897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2D5757FA-DC6B-4B1A-987B-3D19609365F9}"/>
                </a:ext>
              </a:extLst>
            </p:cNvPr>
            <p:cNvCxnSpPr>
              <a:cxnSpLocks/>
            </p:cNvCxnSpPr>
            <p:nvPr/>
          </p:nvCxnSpPr>
          <p:spPr>
            <a:xfrm>
              <a:off x="9501632" y="2320845"/>
              <a:ext cx="0" cy="807368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E1A62010-357A-4739-9A8D-31DDCCDA5908}"/>
                </a:ext>
              </a:extLst>
            </p:cNvPr>
            <p:cNvGrpSpPr/>
            <p:nvPr/>
          </p:nvGrpSpPr>
          <p:grpSpPr>
            <a:xfrm>
              <a:off x="9829800" y="3244863"/>
              <a:ext cx="2161335" cy="1640738"/>
              <a:chOff x="13086858" y="3244863"/>
              <a:chExt cx="2161335" cy="1640738"/>
            </a:xfrm>
          </p:grpSpPr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F58E8C8C-ABD2-4376-A8A0-AD7C52F94643}"/>
                  </a:ext>
                </a:extLst>
              </p:cNvPr>
              <p:cNvSpPr/>
              <p:nvPr/>
            </p:nvSpPr>
            <p:spPr>
              <a:xfrm>
                <a:off x="13086858" y="3244863"/>
                <a:ext cx="304800" cy="102412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91362B-CCB4-42D1-B090-776DB861E932}"/>
                  </a:ext>
                </a:extLst>
              </p:cNvPr>
              <p:cNvSpPr txBox="1"/>
              <p:nvPr/>
            </p:nvSpPr>
            <p:spPr>
              <a:xfrm>
                <a:off x="13254533" y="4516269"/>
                <a:ext cx="199366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Potential maximum</a:t>
                </a:r>
                <a:endParaRPr lang="ko-KR" altLang="en-US" dirty="0"/>
              </a:p>
            </p:txBody>
          </p:sp>
          <p:cxnSp>
            <p:nvCxnSpPr>
              <p:cNvPr id="48" name="직선 화살표 연결선 47">
                <a:extLst>
                  <a:ext uri="{FF2B5EF4-FFF2-40B4-BE49-F238E27FC236}">
                    <a16:creationId xmlns:a16="http://schemas.microsoft.com/office/drawing/2014/main" id="{AF6A3E29-42D8-4215-9161-F1F8871D4A65}"/>
                  </a:ext>
                </a:extLst>
              </p:cNvPr>
              <p:cNvCxnSpPr>
                <a:cxnSpLocks/>
                <a:stCxn id="47" idx="0"/>
                <a:endCxn id="46" idx="6"/>
              </p:cNvCxnSpPr>
              <p:nvPr/>
            </p:nvCxnSpPr>
            <p:spPr>
              <a:xfrm flipH="1" flipV="1">
                <a:off x="13391658" y="3756927"/>
                <a:ext cx="859705" cy="75934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75CEBB9B-F91A-4469-9C83-714F60D443E5}"/>
              </a:ext>
            </a:extLst>
          </p:cNvPr>
          <p:cNvGrpSpPr/>
          <p:nvPr/>
        </p:nvGrpSpPr>
        <p:grpSpPr>
          <a:xfrm>
            <a:off x="213713" y="2224385"/>
            <a:ext cx="6660161" cy="2944482"/>
            <a:chOff x="1413257" y="1795285"/>
            <a:chExt cx="6660161" cy="2944482"/>
          </a:xfrm>
        </p:grpSpPr>
        <p:cxnSp>
          <p:nvCxnSpPr>
            <p:cNvPr id="8" name="직선 화살표 연결선 7">
              <a:extLst>
                <a:ext uri="{FF2B5EF4-FFF2-40B4-BE49-F238E27FC236}">
                  <a16:creationId xmlns:a16="http://schemas.microsoft.com/office/drawing/2014/main" id="{AF3FE0B4-9F0B-4E21-B063-6BF5052A75FB}"/>
                </a:ext>
              </a:extLst>
            </p:cNvPr>
            <p:cNvCxnSpPr>
              <a:cxnSpLocks/>
              <a:stCxn id="5" idx="3"/>
              <a:endCxn id="6" idx="1"/>
            </p:cNvCxnSpPr>
            <p:nvPr/>
          </p:nvCxnSpPr>
          <p:spPr>
            <a:xfrm>
              <a:off x="3751382" y="2633314"/>
              <a:ext cx="98420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A2644CB-A745-4A55-BB4B-7AD37AD103C2}"/>
                    </a:ext>
                  </a:extLst>
                </p:cNvPr>
                <p:cNvSpPr txBox="1"/>
                <p:nvPr/>
              </p:nvSpPr>
              <p:spPr>
                <a:xfrm>
                  <a:off x="3751382" y="2273968"/>
                  <a:ext cx="896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a14:m>
                  <a:r>
                    <a:rPr lang="ko-KR" altLang="en-US" dirty="0"/>
                    <a:t> </a:t>
                  </a:r>
                  <a:r>
                    <a:rPr lang="en-US" altLang="ko-KR" dirty="0"/>
                    <a:t>scan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A2644CB-A745-4A55-BB4B-7AD37AD103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1382" y="2273968"/>
                  <a:ext cx="896464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8197" r="-5442" b="-2459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직선 화살표 연결선 9">
              <a:extLst>
                <a:ext uri="{FF2B5EF4-FFF2-40B4-BE49-F238E27FC236}">
                  <a16:creationId xmlns:a16="http://schemas.microsoft.com/office/drawing/2014/main" id="{402CDE69-EDD8-4887-9B16-6B16FA1C49E1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 flipV="1">
              <a:off x="5612431" y="2633313"/>
              <a:ext cx="1006222" cy="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6120777-916A-4914-A5A1-5A546E011C8D}"/>
                    </a:ext>
                  </a:extLst>
                </p:cNvPr>
                <p:cNvSpPr txBox="1"/>
                <p:nvPr/>
              </p:nvSpPr>
              <p:spPr>
                <a:xfrm>
                  <a:off x="5612431" y="2247472"/>
                  <a:ext cx="9465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dirty="0"/>
                    <a:t>PT at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6120777-916A-4914-A5A1-5A546E011C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431" y="2247472"/>
                  <a:ext cx="94654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5806" t="-8197" b="-2459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65E9813-4CC4-413C-9677-9A9370C40798}"/>
                    </a:ext>
                  </a:extLst>
                </p:cNvPr>
                <p:cNvSpPr txBox="1"/>
                <p:nvPr/>
              </p:nvSpPr>
              <p:spPr>
                <a:xfrm>
                  <a:off x="2603161" y="4093436"/>
                  <a:ext cx="145476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/>
                    <a:t>Maximum at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65E9813-4CC4-413C-9677-9A9370C407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3161" y="4093436"/>
                  <a:ext cx="1454765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3347" t="-5660" r="-418" b="-66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28F50F7-C01C-43D1-9B71-2E81266270E4}"/>
                    </a:ext>
                  </a:extLst>
                </p:cNvPr>
                <p:cNvSpPr txBox="1"/>
                <p:nvPr/>
              </p:nvSpPr>
              <p:spPr>
                <a:xfrm>
                  <a:off x="4031292" y="3790765"/>
                  <a:ext cx="2285433" cy="65517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ko-KR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sSubSup>
                              <m:sSub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28F50F7-C01C-43D1-9B71-2E81266270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1292" y="3790765"/>
                  <a:ext cx="2285433" cy="65517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직선 화살표 연결선 34">
              <a:extLst>
                <a:ext uri="{FF2B5EF4-FFF2-40B4-BE49-F238E27FC236}">
                  <a16:creationId xmlns:a16="http://schemas.microsoft.com/office/drawing/2014/main" id="{72AB22CB-44C4-455D-927E-DB1C8513D6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9170" y="3276665"/>
              <a:ext cx="4169393" cy="12720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F5EC86A-11EB-49CB-9BB0-7B3DABE08CA5}"/>
                </a:ext>
              </a:extLst>
            </p:cNvPr>
            <p:cNvSpPr txBox="1"/>
            <p:nvPr/>
          </p:nvSpPr>
          <p:spPr>
            <a:xfrm>
              <a:off x="1413257" y="3045203"/>
              <a:ext cx="10294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Hubble </a:t>
              </a:r>
            </a:p>
            <a:p>
              <a:r>
                <a:rPr lang="en-US" altLang="ko-KR" dirty="0"/>
                <a:t>selection</a:t>
              </a:r>
              <a:endParaRPr lang="ko-KR" altLang="en-US" dirty="0"/>
            </a:p>
          </p:txBody>
        </p:sp>
        <p:cxnSp>
          <p:nvCxnSpPr>
            <p:cNvPr id="36" name="직선 화살표 연결선 35">
              <a:extLst>
                <a:ext uri="{FF2B5EF4-FFF2-40B4-BE49-F238E27FC236}">
                  <a16:creationId xmlns:a16="http://schemas.microsoft.com/office/drawing/2014/main" id="{C0CD19B8-D311-4EC8-B4C9-1508332FAFE5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 flipH="1">
              <a:off x="3176641" y="2015041"/>
              <a:ext cx="4648" cy="433607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화살표 연결선 37">
              <a:extLst>
                <a:ext uri="{FF2B5EF4-FFF2-40B4-BE49-F238E27FC236}">
                  <a16:creationId xmlns:a16="http://schemas.microsoft.com/office/drawing/2014/main" id="{A05B2BEB-AC7E-4C48-86A2-54BDA93C69C2}"/>
                </a:ext>
              </a:extLst>
            </p:cNvPr>
            <p:cNvCxnSpPr>
              <a:cxnSpLocks/>
            </p:cNvCxnSpPr>
            <p:nvPr/>
          </p:nvCxnSpPr>
          <p:spPr>
            <a:xfrm>
              <a:off x="3176641" y="2041275"/>
              <a:ext cx="846867" cy="0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EEBAF94-BC60-40AD-8BC4-ADD6B76186DB}"/>
                    </a:ext>
                  </a:extLst>
                </p:cNvPr>
                <p:cNvSpPr txBox="1"/>
                <p:nvPr/>
              </p:nvSpPr>
              <p:spPr>
                <a:xfrm>
                  <a:off x="3955638" y="1795285"/>
                  <a:ext cx="928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EEBAF94-BC60-40AD-8BC4-ADD6B76186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638" y="1795285"/>
                  <a:ext cx="928588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직선 화살표 연결선 40">
              <a:extLst>
                <a:ext uri="{FF2B5EF4-FFF2-40B4-BE49-F238E27FC236}">
                  <a16:creationId xmlns:a16="http://schemas.microsoft.com/office/drawing/2014/main" id="{6C328BBD-1AAB-40FF-9186-A3DA63419688}"/>
                </a:ext>
              </a:extLst>
            </p:cNvPr>
            <p:cNvCxnSpPr>
              <a:cxnSpLocks/>
              <a:stCxn id="6" idx="2"/>
              <a:endCxn id="30" idx="0"/>
            </p:cNvCxnSpPr>
            <p:nvPr/>
          </p:nvCxnSpPr>
          <p:spPr>
            <a:xfrm flipH="1">
              <a:off x="5174009" y="2817980"/>
              <a:ext cx="1" cy="972785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14BFE4B-762F-41F7-94EF-0804110A590B}"/>
                    </a:ext>
                  </a:extLst>
                </p:cNvPr>
                <p:cNvSpPr txBox="1"/>
                <p:nvPr/>
              </p:nvSpPr>
              <p:spPr>
                <a:xfrm>
                  <a:off x="4735588" y="2448648"/>
                  <a:ext cx="876843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lang="ko-KR" altLang="en-US" dirty="0"/>
                    <a:t> </a:t>
                  </a:r>
                  <a:r>
                    <a:rPr lang="en-US" altLang="ko-KR" dirty="0"/>
                    <a:t>Higgs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14BFE4B-762F-41F7-94EF-0804110A59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588" y="2448648"/>
                  <a:ext cx="876843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6349" r="-5479" b="-2222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6DF746C-2598-45A0-BE71-7D93B161942A}"/>
                    </a:ext>
                  </a:extLst>
                </p:cNvPr>
                <p:cNvSpPr txBox="1"/>
                <p:nvPr/>
              </p:nvSpPr>
              <p:spPr>
                <a:xfrm>
                  <a:off x="6618653" y="2448647"/>
                  <a:ext cx="1454765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a14:m>
                  <a:r>
                    <a:rPr lang="ko-KR" altLang="en-US" dirty="0"/>
                    <a:t> </a:t>
                  </a:r>
                  <a:r>
                    <a:rPr lang="en-US" altLang="ko-KR" dirty="0"/>
                    <a:t>meson field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6DF746C-2598-45A0-BE71-7D93B16194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8653" y="2448647"/>
                  <a:ext cx="1454765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6349" r="-2905" b="-2222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A0C2BC9-C093-4A98-83E5-FEAB24026447}"/>
                    </a:ext>
                  </a:extLst>
                </p:cNvPr>
                <p:cNvSpPr txBox="1"/>
                <p:nvPr/>
              </p:nvSpPr>
              <p:spPr>
                <a:xfrm>
                  <a:off x="2601900" y="2448648"/>
                  <a:ext cx="1149482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a14:m>
                  <a:r>
                    <a:rPr lang="ko-KR" altLang="en-US" dirty="0"/>
                    <a:t> </a:t>
                  </a:r>
                  <a:r>
                    <a:rPr lang="en-US" altLang="ko-KR" dirty="0"/>
                    <a:t>relaxion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A0C2BC9-C093-4A98-83E5-FEAB240264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1900" y="2448648"/>
                  <a:ext cx="1149482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524" t="-6349" r="-4188" b="-2222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직선 화살표 연결선 52">
              <a:extLst>
                <a:ext uri="{FF2B5EF4-FFF2-40B4-BE49-F238E27FC236}">
                  <a16:creationId xmlns:a16="http://schemas.microsoft.com/office/drawing/2014/main" id="{FBDFFB89-0F77-4995-BCB9-8F35755A5068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 flipV="1">
              <a:off x="3176641" y="2817980"/>
              <a:ext cx="0" cy="484513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화살표 연결선 68">
              <a:extLst>
                <a:ext uri="{FF2B5EF4-FFF2-40B4-BE49-F238E27FC236}">
                  <a16:creationId xmlns:a16="http://schemas.microsoft.com/office/drawing/2014/main" id="{E0127829-C6E3-4607-8C47-2FE249D45671}"/>
                </a:ext>
              </a:extLst>
            </p:cNvPr>
            <p:cNvCxnSpPr>
              <a:cxnSpLocks/>
              <a:stCxn id="30" idx="1"/>
            </p:cNvCxnSpPr>
            <p:nvPr/>
          </p:nvCxnSpPr>
          <p:spPr>
            <a:xfrm flipH="1">
              <a:off x="2395558" y="4118355"/>
              <a:ext cx="1635734" cy="0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화살표 연결선 76">
              <a:extLst>
                <a:ext uri="{FF2B5EF4-FFF2-40B4-BE49-F238E27FC236}">
                  <a16:creationId xmlns:a16="http://schemas.microsoft.com/office/drawing/2014/main" id="{827F86D2-196B-446E-94EB-CB188174FC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9600" y="2817980"/>
              <a:ext cx="0" cy="484513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화살표 연결선 78">
              <a:extLst>
                <a:ext uri="{FF2B5EF4-FFF2-40B4-BE49-F238E27FC236}">
                  <a16:creationId xmlns:a16="http://schemas.microsoft.com/office/drawing/2014/main" id="{E31D94C7-2E65-4A2A-AF00-0D859ED0FA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5558" y="2643300"/>
              <a:ext cx="208880" cy="0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화살표 연결선 80">
              <a:extLst>
                <a:ext uri="{FF2B5EF4-FFF2-40B4-BE49-F238E27FC236}">
                  <a16:creationId xmlns:a16="http://schemas.microsoft.com/office/drawing/2014/main" id="{CACB9C33-9C14-4734-8CFB-D964A8503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2192" y="2643301"/>
              <a:ext cx="1" cy="1475053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9523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DBD544-8A0C-411E-B7C2-D1ACE1A11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Weak scale from QCD phase transition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내용 개체 틀 13">
                <a:extLst>
                  <a:ext uri="{FF2B5EF4-FFF2-40B4-BE49-F238E27FC236}">
                    <a16:creationId xmlns:a16="http://schemas.microsoft.com/office/drawing/2014/main" id="{A94871E3-7219-495A-B488-018ECF8CB51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334000" cy="481722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400" dirty="0"/>
                  <a:t>Successful benchmark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≃20</m:t>
                    </m:r>
                  </m:oMath>
                </a14:m>
                <a:r>
                  <a:rPr lang="en-US" altLang="ko-KR" sz="1800" dirty="0"/>
                  <a:t> MeV</a:t>
                </a:r>
                <a:br>
                  <a:rPr lang="en-US" altLang="ko-KR" sz="1800" dirty="0"/>
                </a:br>
                <a14:m>
                  <m:oMath xmlns:m="http://schemas.openxmlformats.org/officeDocument/2006/math">
                    <m:r>
                      <a:rPr lang="en-US" altLang="ko-KR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ko-KR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=3×</m:t>
                    </m:r>
                    <m:sSup>
                      <m:sSupPr>
                        <m:ctrlPr>
                          <a:rPr lang="en-US" altLang="ko-KR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sSub>
                      <m:sSubPr>
                        <m:ctrlPr>
                          <a:rPr lang="en-US" altLang="ko-KR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ko-KR" sz="1800" dirty="0">
                    <a:solidFill>
                      <a:srgbClr val="FF0000"/>
                    </a:solidFill>
                  </a:rPr>
                  <a:t> </a:t>
                </a:r>
                <a:br>
                  <a:rPr lang="en-US" altLang="ko-KR" sz="180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 sz="18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ko-KR" sz="1800" dirty="0"/>
                  <a:t> </a:t>
                </a:r>
                <a:br>
                  <a:rPr lang="en-US" altLang="ko-KR" sz="1800" dirty="0"/>
                </a:b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sSup>
                      <m:sSup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ko-KR" sz="18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400" dirty="0">
                    <a:solidFill>
                      <a:srgbClr val="FF0000"/>
                    </a:solidFill>
                  </a:rPr>
                  <a:t>Well localized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ko-KR" sz="2400" dirty="0"/>
                  <a:t> near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≃20</m:t>
                    </m:r>
                  </m:oMath>
                </a14:m>
                <a:r>
                  <a:rPr lang="en-US" altLang="ko-KR" sz="2400" dirty="0"/>
                  <a:t> MeV</a:t>
                </a:r>
              </a:p>
            </p:txBody>
          </p:sp>
        </mc:Choice>
        <mc:Fallback xmlns="">
          <p:sp>
            <p:nvSpPr>
              <p:cNvPr id="6" name="내용 개체 틀 13">
                <a:extLst>
                  <a:ext uri="{FF2B5EF4-FFF2-40B4-BE49-F238E27FC236}">
                    <a16:creationId xmlns:a16="http://schemas.microsoft.com/office/drawing/2014/main" id="{A94871E3-7219-495A-B488-018ECF8CB5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334000" cy="4817222"/>
              </a:xfrm>
              <a:blipFill>
                <a:blip r:embed="rId2"/>
                <a:stretch>
                  <a:fillRect l="-1600" r="-8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내용 개체 틀 8">
            <a:extLst>
              <a:ext uri="{FF2B5EF4-FFF2-40B4-BE49-F238E27FC236}">
                <a16:creationId xmlns:a16="http://schemas.microsoft.com/office/drawing/2014/main" id="{D6A097B6-DA66-4E8A-B2B6-05C14040D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1984331"/>
            <a:ext cx="5181600" cy="321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6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C97151-98EA-4B2A-906B-BB0E5D5FD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Discussion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64A95746-58BB-4DCB-98A8-2262C468F1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99764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QCD phase transition might have selected the weak scale.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=3×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ko-KR" dirty="0"/>
                  <a:t>, well localized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ko-KR" dirty="0"/>
                  <a:t>. Naturalness problem solved?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No</a:t>
                </a:r>
                <a:r>
                  <a:rPr lang="en-US" altLang="ko-KR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ko-KR" dirty="0"/>
                  <a:t> is unstable against quantum correction: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ko-KR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ko-KR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sSup>
                      <m:sSupPr>
                        <m:ctrlPr>
                          <a:rPr lang="en-US" altLang="ko-KR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num>
                      <m:den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ko-KR" dirty="0"/>
                  <a:t>. </a:t>
                </a:r>
              </a:p>
              <a:p>
                <a:pPr lvl="1"/>
                <a:r>
                  <a:rPr lang="en-US" altLang="ko-KR" dirty="0"/>
                  <a:t>“Tail wagging the dog” is not allowed.</a:t>
                </a:r>
              </a:p>
              <a:p>
                <a:r>
                  <a:rPr lang="en-US" altLang="ko-KR" dirty="0"/>
                  <a:t>Naturalness problem still exists.</a:t>
                </a:r>
              </a:p>
              <a:p>
                <a:pPr lvl="1"/>
                <a:r>
                  <a:rPr lang="en-US" altLang="ko-KR" dirty="0"/>
                  <a:t>Several attempts can translate the naturalness problem to (at least quantum stable) fine tuning problem.</a:t>
                </a:r>
                <a:endParaRPr lang="ko-KR" altLang="en-US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64A95746-58BB-4DCB-98A8-2262C468F1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99764"/>
              </a:xfrm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32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2379B5-009D-4326-82B7-56851DE8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Concluding remarks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5C00ED-1183-4276-9A37-13B288417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altLang="ko-KR" dirty="0"/>
              <a:t>Hubble selection: localization of the universe near the potential max.</a:t>
            </a:r>
          </a:p>
          <a:p>
            <a:pPr lvl="1"/>
            <a:r>
              <a:rPr lang="en-US" altLang="ko-KR" dirty="0"/>
              <a:t>Higher potential, higher Hubble rate. Analogous to natural selection.</a:t>
            </a:r>
          </a:p>
          <a:p>
            <a:pPr lvl="1"/>
            <a:r>
              <a:rPr lang="en-US" altLang="ko-KR" dirty="0"/>
              <a:t>Eternal inflation &amp; super Planckian field range</a:t>
            </a:r>
          </a:p>
          <a:p>
            <a:r>
              <a:rPr lang="en-US" altLang="ko-KR" sz="2400" dirty="0"/>
              <a:t>QCD phase transition might have selected the weak scale</a:t>
            </a:r>
          </a:p>
          <a:p>
            <a:pPr lvl="1"/>
            <a:r>
              <a:rPr lang="en-US" altLang="ko-KR" dirty="0"/>
              <a:t>But naturalness problem still exists.</a:t>
            </a:r>
          </a:p>
          <a:p>
            <a:pPr lvl="1"/>
            <a:r>
              <a:rPr lang="en-US" altLang="ko-KR" dirty="0"/>
              <a:t>Let’s put more thought on the Hubble selection!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907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7A2086-47D8-4509-B440-4DBD5DBB8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Table of 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343857-D15C-4D2E-B615-EDD8A2632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Hubble selection</a:t>
            </a:r>
          </a:p>
          <a:p>
            <a:r>
              <a:rPr lang="en-US" altLang="ko-KR" dirty="0"/>
              <a:t>(Selection of the) Weak scale from QCD quantum phase transition</a:t>
            </a:r>
          </a:p>
          <a:p>
            <a:r>
              <a:rPr lang="en-US" altLang="ko-KR" dirty="0"/>
              <a:t>Discussion</a:t>
            </a:r>
          </a:p>
          <a:p>
            <a:r>
              <a:rPr lang="en-US" altLang="ko-KR" dirty="0"/>
              <a:t>Concluding remarks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575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5D42A9-DB9F-4DBB-80A4-9C33E3DF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Hubble selection: Setup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B656B52A-96F8-4EFA-BC22-7D12513A4F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Inflation (prescribed inflaton sector) + very light scalar field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B656B52A-96F8-4EFA-BC22-7D12513A4F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그룹 12">
            <a:extLst>
              <a:ext uri="{FF2B5EF4-FFF2-40B4-BE49-F238E27FC236}">
                <a16:creationId xmlns:a16="http://schemas.microsoft.com/office/drawing/2014/main" id="{E745A725-E0CE-4A1D-8599-1A69D76AFAC3}"/>
              </a:ext>
            </a:extLst>
          </p:cNvPr>
          <p:cNvGrpSpPr/>
          <p:nvPr/>
        </p:nvGrpSpPr>
        <p:grpSpPr>
          <a:xfrm>
            <a:off x="1014575" y="2441360"/>
            <a:ext cx="9322183" cy="4061276"/>
            <a:chOff x="259970" y="2592278"/>
            <a:chExt cx="8975766" cy="3910357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44A59AAA-9F7B-4D96-874D-5AE2B06718B0}"/>
                </a:ext>
              </a:extLst>
            </p:cNvPr>
            <p:cNvGrpSpPr/>
            <p:nvPr/>
          </p:nvGrpSpPr>
          <p:grpSpPr>
            <a:xfrm>
              <a:off x="1010539" y="2592278"/>
              <a:ext cx="8225197" cy="3910357"/>
              <a:chOff x="-556874" y="1605900"/>
              <a:chExt cx="10765169" cy="4760717"/>
            </a:xfrm>
          </p:grpSpPr>
          <p:grpSp>
            <p:nvGrpSpPr>
              <p:cNvPr id="5" name="그룹 4">
                <a:extLst>
                  <a:ext uri="{FF2B5EF4-FFF2-40B4-BE49-F238E27FC236}">
                    <a16:creationId xmlns:a16="http://schemas.microsoft.com/office/drawing/2014/main" id="{2D991CEB-B50B-4D84-ABEA-88B878F10B1A}"/>
                  </a:ext>
                </a:extLst>
              </p:cNvPr>
              <p:cNvGrpSpPr/>
              <p:nvPr/>
            </p:nvGrpSpPr>
            <p:grpSpPr>
              <a:xfrm>
                <a:off x="1991999" y="3902970"/>
                <a:ext cx="8206436" cy="910651"/>
                <a:chOff x="1991998" y="3902969"/>
                <a:chExt cx="8206437" cy="910650"/>
              </a:xfrm>
            </p:grpSpPr>
            <p:grpSp>
              <p:nvGrpSpPr>
                <p:cNvPr id="122" name="그룹 121">
                  <a:extLst>
                    <a:ext uri="{FF2B5EF4-FFF2-40B4-BE49-F238E27FC236}">
                      <a16:creationId xmlns:a16="http://schemas.microsoft.com/office/drawing/2014/main" id="{6D13202D-0EB7-4F0E-83A5-98C48F1A66AC}"/>
                    </a:ext>
                  </a:extLst>
                </p:cNvPr>
                <p:cNvGrpSpPr/>
                <p:nvPr/>
              </p:nvGrpSpPr>
              <p:grpSpPr>
                <a:xfrm>
                  <a:off x="1994593" y="3902969"/>
                  <a:ext cx="2732629" cy="910650"/>
                  <a:chOff x="-891" y="2973553"/>
                  <a:chExt cx="3580868" cy="1193326"/>
                </a:xfrm>
              </p:grpSpPr>
              <p:grpSp>
                <p:nvGrpSpPr>
                  <p:cNvPr id="156" name="그룹 155">
                    <a:extLst>
                      <a:ext uri="{FF2B5EF4-FFF2-40B4-BE49-F238E27FC236}">
                        <a16:creationId xmlns:a16="http://schemas.microsoft.com/office/drawing/2014/main" id="{8B27D264-2096-4491-BB6C-91C926DECDCA}"/>
                      </a:ext>
                    </a:extLst>
                  </p:cNvPr>
                  <p:cNvGrpSpPr/>
                  <p:nvPr/>
                </p:nvGrpSpPr>
                <p:grpSpPr>
                  <a:xfrm>
                    <a:off x="-891" y="2973553"/>
                    <a:ext cx="1193326" cy="1193326"/>
                    <a:chOff x="7126097" y="348680"/>
                    <a:chExt cx="1604683" cy="1604683"/>
                  </a:xfrm>
                </p:grpSpPr>
                <p:sp>
                  <p:nvSpPr>
                    <p:cNvPr id="167" name="타원 166">
                      <a:extLst>
                        <a:ext uri="{FF2B5EF4-FFF2-40B4-BE49-F238E27FC236}">
                          <a16:creationId xmlns:a16="http://schemas.microsoft.com/office/drawing/2014/main" id="{B4C8BD36-2078-40F6-AB02-D05DEC7659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97" y="348680"/>
                      <a:ext cx="1604683" cy="1604683"/>
                    </a:xfrm>
                    <a:prstGeom prst="ellipse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ko-KR" altLang="en-US" sz="1200" dirty="0"/>
                    </a:p>
                  </p:txBody>
                </p:sp>
                <p:cxnSp>
                  <p:nvCxnSpPr>
                    <p:cNvPr id="168" name="직선 화살표 연결선 167">
                      <a:extLst>
                        <a:ext uri="{FF2B5EF4-FFF2-40B4-BE49-F238E27FC236}">
                          <a16:creationId xmlns:a16="http://schemas.microsoft.com/office/drawing/2014/main" id="{89D28731-F00C-4C50-9EE9-4066D1073629}"/>
                        </a:ext>
                      </a:extLst>
                    </p:cNvPr>
                    <p:cNvCxnSpPr>
                      <a:cxnSpLocks/>
                      <a:endCxn id="167" idx="6"/>
                    </p:cNvCxnSpPr>
                    <p:nvPr/>
                  </p:nvCxnSpPr>
                  <p:spPr>
                    <a:xfrm>
                      <a:off x="8178824" y="1151022"/>
                      <a:ext cx="55195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직선 화살표 연결선 168">
                      <a:extLst>
                        <a:ext uri="{FF2B5EF4-FFF2-40B4-BE49-F238E27FC236}">
                          <a16:creationId xmlns:a16="http://schemas.microsoft.com/office/drawing/2014/main" id="{27310119-1DB5-4561-A313-5DD67374D0DB}"/>
                        </a:ext>
                      </a:extLst>
                    </p:cNvPr>
                    <p:cNvCxnSpPr>
                      <a:cxnSpLocks/>
                      <a:endCxn id="167" idx="2"/>
                    </p:cNvCxnSpPr>
                    <p:nvPr/>
                  </p:nvCxnSpPr>
                  <p:spPr>
                    <a:xfrm flipH="1">
                      <a:off x="7126097" y="1151022"/>
                      <a:ext cx="544007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70" name="TextBox 169">
                          <a:extLst>
                            <a:ext uri="{FF2B5EF4-FFF2-40B4-BE49-F238E27FC236}">
                              <a16:creationId xmlns:a16="http://schemas.microsoft.com/office/drawing/2014/main" id="{1671ABB7-0837-4C2C-A511-4D25CB5AF65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58786" y="771170"/>
                          <a:ext cx="422866" cy="76954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170" name="TextBox 169">
                          <a:extLst>
                            <a:ext uri="{FF2B5EF4-FFF2-40B4-BE49-F238E27FC236}">
                              <a16:creationId xmlns:a16="http://schemas.microsoft.com/office/drawing/2014/main" id="{1671ABB7-0837-4C2C-A511-4D25CB5AF659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58786" y="771170"/>
                          <a:ext cx="422866" cy="769545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 l="-29630" t="-18000" r="-3704" b="-1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ko-KR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57" name="그룹 156">
                    <a:extLst>
                      <a:ext uri="{FF2B5EF4-FFF2-40B4-BE49-F238E27FC236}">
                        <a16:creationId xmlns:a16="http://schemas.microsoft.com/office/drawing/2014/main" id="{C765C18D-DC72-4D56-8A90-AC0BBFFEBCB1}"/>
                      </a:ext>
                    </a:extLst>
                  </p:cNvPr>
                  <p:cNvGrpSpPr/>
                  <p:nvPr/>
                </p:nvGrpSpPr>
                <p:grpSpPr>
                  <a:xfrm>
                    <a:off x="1193326" y="2973553"/>
                    <a:ext cx="1193326" cy="1193326"/>
                    <a:chOff x="7126097" y="348680"/>
                    <a:chExt cx="1604683" cy="1604683"/>
                  </a:xfrm>
                </p:grpSpPr>
                <p:sp>
                  <p:nvSpPr>
                    <p:cNvPr id="163" name="타원 162">
                      <a:extLst>
                        <a:ext uri="{FF2B5EF4-FFF2-40B4-BE49-F238E27FC236}">
                          <a16:creationId xmlns:a16="http://schemas.microsoft.com/office/drawing/2014/main" id="{C82AE0F5-A9EE-4D9D-8E13-9A7D133290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97" y="348680"/>
                      <a:ext cx="1604683" cy="1604683"/>
                    </a:xfrm>
                    <a:prstGeom prst="ellipse">
                      <a:avLst/>
                    </a:prstGeom>
                    <a:solidFill>
                      <a:schemeClr val="accent4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ko-KR" altLang="en-US" sz="1200" dirty="0"/>
                    </a:p>
                  </p:txBody>
                </p:sp>
                <p:cxnSp>
                  <p:nvCxnSpPr>
                    <p:cNvPr id="164" name="직선 화살표 연결선 163">
                      <a:extLst>
                        <a:ext uri="{FF2B5EF4-FFF2-40B4-BE49-F238E27FC236}">
                          <a16:creationId xmlns:a16="http://schemas.microsoft.com/office/drawing/2014/main" id="{2F58EB64-B784-4F09-B080-79464E2F81FA}"/>
                        </a:ext>
                      </a:extLst>
                    </p:cNvPr>
                    <p:cNvCxnSpPr>
                      <a:cxnSpLocks/>
                      <a:endCxn id="163" idx="6"/>
                    </p:cNvCxnSpPr>
                    <p:nvPr/>
                  </p:nvCxnSpPr>
                  <p:spPr>
                    <a:xfrm>
                      <a:off x="8178824" y="1151022"/>
                      <a:ext cx="55195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직선 화살표 연결선 164">
                      <a:extLst>
                        <a:ext uri="{FF2B5EF4-FFF2-40B4-BE49-F238E27FC236}">
                          <a16:creationId xmlns:a16="http://schemas.microsoft.com/office/drawing/2014/main" id="{F5BEADA2-0058-4AE5-BD12-8886ED522D6D}"/>
                        </a:ext>
                      </a:extLst>
                    </p:cNvPr>
                    <p:cNvCxnSpPr>
                      <a:cxnSpLocks/>
                      <a:endCxn id="163" idx="2"/>
                    </p:cNvCxnSpPr>
                    <p:nvPr/>
                  </p:nvCxnSpPr>
                  <p:spPr>
                    <a:xfrm flipH="1">
                      <a:off x="7126097" y="1151022"/>
                      <a:ext cx="544007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6" name="TextBox 165">
                          <a:extLst>
                            <a:ext uri="{FF2B5EF4-FFF2-40B4-BE49-F238E27FC236}">
                              <a16:creationId xmlns:a16="http://schemas.microsoft.com/office/drawing/2014/main" id="{22CDAC5D-B119-4CE8-B731-012092EE96F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58786" y="771170"/>
                          <a:ext cx="422866" cy="76954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166" name="TextBox 165">
                          <a:extLst>
                            <a:ext uri="{FF2B5EF4-FFF2-40B4-BE49-F238E27FC236}">
                              <a16:creationId xmlns:a16="http://schemas.microsoft.com/office/drawing/2014/main" id="{22CDAC5D-B119-4CE8-B731-012092EE96F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58786" y="771170"/>
                          <a:ext cx="422866" cy="769545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 l="-29630" t="-18000" r="-3704" b="-1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ko-KR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58" name="그룹 157">
                    <a:extLst>
                      <a:ext uri="{FF2B5EF4-FFF2-40B4-BE49-F238E27FC236}">
                        <a16:creationId xmlns:a16="http://schemas.microsoft.com/office/drawing/2014/main" id="{B461E23B-6054-44C6-BB4D-20AAE9CE2C97}"/>
                      </a:ext>
                    </a:extLst>
                  </p:cNvPr>
                  <p:cNvGrpSpPr/>
                  <p:nvPr/>
                </p:nvGrpSpPr>
                <p:grpSpPr>
                  <a:xfrm>
                    <a:off x="2386651" y="2973553"/>
                    <a:ext cx="1193326" cy="1193326"/>
                    <a:chOff x="7126097" y="348680"/>
                    <a:chExt cx="1604683" cy="1604683"/>
                  </a:xfrm>
                </p:grpSpPr>
                <p:sp>
                  <p:nvSpPr>
                    <p:cNvPr id="159" name="타원 158">
                      <a:extLst>
                        <a:ext uri="{FF2B5EF4-FFF2-40B4-BE49-F238E27FC236}">
                          <a16:creationId xmlns:a16="http://schemas.microsoft.com/office/drawing/2014/main" id="{F85E3B90-EF7F-43C4-A24E-5B3A1BD0A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97" y="348680"/>
                      <a:ext cx="1604683" cy="1604683"/>
                    </a:xfrm>
                    <a:prstGeom prst="ellipse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ko-KR" altLang="en-US" sz="1200" dirty="0"/>
                    </a:p>
                  </p:txBody>
                </p:sp>
                <p:cxnSp>
                  <p:nvCxnSpPr>
                    <p:cNvPr id="160" name="직선 화살표 연결선 159">
                      <a:extLst>
                        <a:ext uri="{FF2B5EF4-FFF2-40B4-BE49-F238E27FC236}">
                          <a16:creationId xmlns:a16="http://schemas.microsoft.com/office/drawing/2014/main" id="{89876AF8-6E73-41DC-A38A-4EAF582BEE38}"/>
                        </a:ext>
                      </a:extLst>
                    </p:cNvPr>
                    <p:cNvCxnSpPr>
                      <a:cxnSpLocks/>
                      <a:endCxn id="159" idx="6"/>
                    </p:cNvCxnSpPr>
                    <p:nvPr/>
                  </p:nvCxnSpPr>
                  <p:spPr>
                    <a:xfrm>
                      <a:off x="8178824" y="1151022"/>
                      <a:ext cx="55195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직선 화살표 연결선 160">
                      <a:extLst>
                        <a:ext uri="{FF2B5EF4-FFF2-40B4-BE49-F238E27FC236}">
                          <a16:creationId xmlns:a16="http://schemas.microsoft.com/office/drawing/2014/main" id="{ABCDD1B4-A730-4E69-813E-68C34EE322E4}"/>
                        </a:ext>
                      </a:extLst>
                    </p:cNvPr>
                    <p:cNvCxnSpPr>
                      <a:cxnSpLocks/>
                      <a:endCxn id="159" idx="2"/>
                    </p:cNvCxnSpPr>
                    <p:nvPr/>
                  </p:nvCxnSpPr>
                  <p:spPr>
                    <a:xfrm flipH="1">
                      <a:off x="7126097" y="1151022"/>
                      <a:ext cx="544007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2" name="TextBox 161">
                          <a:extLst>
                            <a:ext uri="{FF2B5EF4-FFF2-40B4-BE49-F238E27FC236}">
                              <a16:creationId xmlns:a16="http://schemas.microsoft.com/office/drawing/2014/main" id="{17A19AD7-D994-4173-BC76-3674BE03F11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58786" y="771170"/>
                          <a:ext cx="422866" cy="76954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162" name="TextBox 161">
                          <a:extLst>
                            <a:ext uri="{FF2B5EF4-FFF2-40B4-BE49-F238E27FC236}">
                              <a16:creationId xmlns:a16="http://schemas.microsoft.com/office/drawing/2014/main" id="{17A19AD7-D994-4173-BC76-3674BE03F117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58786" y="771170"/>
                          <a:ext cx="422866" cy="769545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 l="-29630" t="-18000" r="-3704" b="-1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ko-KR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123" name="그룹 122">
                  <a:extLst>
                    <a:ext uri="{FF2B5EF4-FFF2-40B4-BE49-F238E27FC236}">
                      <a16:creationId xmlns:a16="http://schemas.microsoft.com/office/drawing/2014/main" id="{A0F2C1DA-E37E-41B9-8725-ABD2B8CDC767}"/>
                    </a:ext>
                  </a:extLst>
                </p:cNvPr>
                <p:cNvGrpSpPr/>
                <p:nvPr/>
              </p:nvGrpSpPr>
              <p:grpSpPr>
                <a:xfrm>
                  <a:off x="4732498" y="3902969"/>
                  <a:ext cx="2732629" cy="910650"/>
                  <a:chOff x="-891" y="2973553"/>
                  <a:chExt cx="3580868" cy="1193326"/>
                </a:xfrm>
              </p:grpSpPr>
              <p:grpSp>
                <p:nvGrpSpPr>
                  <p:cNvPr id="141" name="그룹 140">
                    <a:extLst>
                      <a:ext uri="{FF2B5EF4-FFF2-40B4-BE49-F238E27FC236}">
                        <a16:creationId xmlns:a16="http://schemas.microsoft.com/office/drawing/2014/main" id="{0E5BDBE8-2F9F-44D6-9A32-4F44D35760DB}"/>
                      </a:ext>
                    </a:extLst>
                  </p:cNvPr>
                  <p:cNvGrpSpPr/>
                  <p:nvPr/>
                </p:nvGrpSpPr>
                <p:grpSpPr>
                  <a:xfrm>
                    <a:off x="-891" y="2973553"/>
                    <a:ext cx="1193326" cy="1193326"/>
                    <a:chOff x="7126097" y="348680"/>
                    <a:chExt cx="1604683" cy="1604683"/>
                  </a:xfrm>
                </p:grpSpPr>
                <p:sp>
                  <p:nvSpPr>
                    <p:cNvPr id="152" name="타원 151">
                      <a:extLst>
                        <a:ext uri="{FF2B5EF4-FFF2-40B4-BE49-F238E27FC236}">
                          <a16:creationId xmlns:a16="http://schemas.microsoft.com/office/drawing/2014/main" id="{61D9D399-A56A-491C-9DD9-36A2DC0E56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97" y="348680"/>
                      <a:ext cx="1604683" cy="1604683"/>
                    </a:xfrm>
                    <a:prstGeom prst="ellipse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ko-KR" altLang="en-US" sz="1200" dirty="0"/>
                    </a:p>
                  </p:txBody>
                </p:sp>
                <p:cxnSp>
                  <p:nvCxnSpPr>
                    <p:cNvPr id="153" name="직선 화살표 연결선 152">
                      <a:extLst>
                        <a:ext uri="{FF2B5EF4-FFF2-40B4-BE49-F238E27FC236}">
                          <a16:creationId xmlns:a16="http://schemas.microsoft.com/office/drawing/2014/main" id="{B38FEDE4-37CF-4BB5-9711-9B75791B22DD}"/>
                        </a:ext>
                      </a:extLst>
                    </p:cNvPr>
                    <p:cNvCxnSpPr>
                      <a:cxnSpLocks/>
                      <a:endCxn id="152" idx="6"/>
                    </p:cNvCxnSpPr>
                    <p:nvPr/>
                  </p:nvCxnSpPr>
                  <p:spPr>
                    <a:xfrm>
                      <a:off x="8178824" y="1151022"/>
                      <a:ext cx="55195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직선 화살표 연결선 153">
                      <a:extLst>
                        <a:ext uri="{FF2B5EF4-FFF2-40B4-BE49-F238E27FC236}">
                          <a16:creationId xmlns:a16="http://schemas.microsoft.com/office/drawing/2014/main" id="{914D78BA-F16F-4FD8-AC64-147C27342E42}"/>
                        </a:ext>
                      </a:extLst>
                    </p:cNvPr>
                    <p:cNvCxnSpPr>
                      <a:cxnSpLocks/>
                      <a:endCxn id="152" idx="2"/>
                    </p:cNvCxnSpPr>
                    <p:nvPr/>
                  </p:nvCxnSpPr>
                  <p:spPr>
                    <a:xfrm flipH="1">
                      <a:off x="7126097" y="1151022"/>
                      <a:ext cx="544007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55" name="TextBox 154">
                          <a:extLst>
                            <a:ext uri="{FF2B5EF4-FFF2-40B4-BE49-F238E27FC236}">
                              <a16:creationId xmlns:a16="http://schemas.microsoft.com/office/drawing/2014/main" id="{EBE51ABB-B6A3-4BE2-9284-CF7BF858E5E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58786" y="771170"/>
                          <a:ext cx="422866" cy="76954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155" name="TextBox 154">
                          <a:extLst>
                            <a:ext uri="{FF2B5EF4-FFF2-40B4-BE49-F238E27FC236}">
                              <a16:creationId xmlns:a16="http://schemas.microsoft.com/office/drawing/2014/main" id="{EBE51ABB-B6A3-4BE2-9284-CF7BF858E5E5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58786" y="771170"/>
                          <a:ext cx="422866" cy="769545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 l="-28571" t="-18000" b="-1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ko-KR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42" name="그룹 141">
                    <a:extLst>
                      <a:ext uri="{FF2B5EF4-FFF2-40B4-BE49-F238E27FC236}">
                        <a16:creationId xmlns:a16="http://schemas.microsoft.com/office/drawing/2014/main" id="{3D61F464-ABF5-48EE-A539-70868DF6DA5F}"/>
                      </a:ext>
                    </a:extLst>
                  </p:cNvPr>
                  <p:cNvGrpSpPr/>
                  <p:nvPr/>
                </p:nvGrpSpPr>
                <p:grpSpPr>
                  <a:xfrm>
                    <a:off x="1193326" y="2973553"/>
                    <a:ext cx="1193326" cy="1193326"/>
                    <a:chOff x="7126097" y="348680"/>
                    <a:chExt cx="1604683" cy="1604683"/>
                  </a:xfrm>
                </p:grpSpPr>
                <p:sp>
                  <p:nvSpPr>
                    <p:cNvPr id="148" name="타원 147">
                      <a:extLst>
                        <a:ext uri="{FF2B5EF4-FFF2-40B4-BE49-F238E27FC236}">
                          <a16:creationId xmlns:a16="http://schemas.microsoft.com/office/drawing/2014/main" id="{AB502532-8138-4F28-A5FB-9D88DE19AB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97" y="348680"/>
                      <a:ext cx="1604683" cy="1604683"/>
                    </a:xfrm>
                    <a:prstGeom prst="ellipse">
                      <a:avLst/>
                    </a:prstGeom>
                    <a:solidFill>
                      <a:schemeClr val="accent4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ko-KR" altLang="en-US" sz="1200" dirty="0"/>
                    </a:p>
                  </p:txBody>
                </p:sp>
                <p:cxnSp>
                  <p:nvCxnSpPr>
                    <p:cNvPr id="149" name="직선 화살표 연결선 148">
                      <a:extLst>
                        <a:ext uri="{FF2B5EF4-FFF2-40B4-BE49-F238E27FC236}">
                          <a16:creationId xmlns:a16="http://schemas.microsoft.com/office/drawing/2014/main" id="{12EB9315-856D-455A-83B3-E07E89FFA57F}"/>
                        </a:ext>
                      </a:extLst>
                    </p:cNvPr>
                    <p:cNvCxnSpPr>
                      <a:cxnSpLocks/>
                      <a:endCxn id="148" idx="6"/>
                    </p:cNvCxnSpPr>
                    <p:nvPr/>
                  </p:nvCxnSpPr>
                  <p:spPr>
                    <a:xfrm>
                      <a:off x="8178824" y="1151022"/>
                      <a:ext cx="55195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직선 화살표 연결선 149">
                      <a:extLst>
                        <a:ext uri="{FF2B5EF4-FFF2-40B4-BE49-F238E27FC236}">
                          <a16:creationId xmlns:a16="http://schemas.microsoft.com/office/drawing/2014/main" id="{C7738BB7-A282-4C77-93A5-1D1CD7CB3CAF}"/>
                        </a:ext>
                      </a:extLst>
                    </p:cNvPr>
                    <p:cNvCxnSpPr>
                      <a:cxnSpLocks/>
                      <a:endCxn id="148" idx="2"/>
                    </p:cNvCxnSpPr>
                    <p:nvPr/>
                  </p:nvCxnSpPr>
                  <p:spPr>
                    <a:xfrm flipH="1">
                      <a:off x="7126097" y="1151022"/>
                      <a:ext cx="544007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51" name="TextBox 150">
                          <a:extLst>
                            <a:ext uri="{FF2B5EF4-FFF2-40B4-BE49-F238E27FC236}">
                              <a16:creationId xmlns:a16="http://schemas.microsoft.com/office/drawing/2014/main" id="{B7D4E900-EE77-4EC1-853D-EB2C718991C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58786" y="771170"/>
                          <a:ext cx="422866" cy="76954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151" name="TextBox 150">
                          <a:extLst>
                            <a:ext uri="{FF2B5EF4-FFF2-40B4-BE49-F238E27FC236}">
                              <a16:creationId xmlns:a16="http://schemas.microsoft.com/office/drawing/2014/main" id="{B7D4E900-EE77-4EC1-853D-EB2C718991C9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58786" y="771170"/>
                          <a:ext cx="422866" cy="769545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 l="-29630" t="-18000" r="-3704" b="-1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ko-KR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43" name="그룹 142">
                    <a:extLst>
                      <a:ext uri="{FF2B5EF4-FFF2-40B4-BE49-F238E27FC236}">
                        <a16:creationId xmlns:a16="http://schemas.microsoft.com/office/drawing/2014/main" id="{289145E9-9985-48AF-B1FD-40F3FCBDA966}"/>
                      </a:ext>
                    </a:extLst>
                  </p:cNvPr>
                  <p:cNvGrpSpPr/>
                  <p:nvPr/>
                </p:nvGrpSpPr>
                <p:grpSpPr>
                  <a:xfrm>
                    <a:off x="2386651" y="2973553"/>
                    <a:ext cx="1193326" cy="1193326"/>
                    <a:chOff x="7126097" y="348680"/>
                    <a:chExt cx="1604683" cy="1604683"/>
                  </a:xfrm>
                </p:grpSpPr>
                <p:sp>
                  <p:nvSpPr>
                    <p:cNvPr id="144" name="타원 143">
                      <a:extLst>
                        <a:ext uri="{FF2B5EF4-FFF2-40B4-BE49-F238E27FC236}">
                          <a16:creationId xmlns:a16="http://schemas.microsoft.com/office/drawing/2014/main" id="{C54BD4E3-71D3-4C05-B343-78A6A1A490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97" y="348680"/>
                      <a:ext cx="1604683" cy="1604683"/>
                    </a:xfrm>
                    <a:prstGeom prst="ellipse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ko-KR" altLang="en-US" sz="1200" dirty="0"/>
                    </a:p>
                  </p:txBody>
                </p:sp>
                <p:cxnSp>
                  <p:nvCxnSpPr>
                    <p:cNvPr id="145" name="직선 화살표 연결선 144">
                      <a:extLst>
                        <a:ext uri="{FF2B5EF4-FFF2-40B4-BE49-F238E27FC236}">
                          <a16:creationId xmlns:a16="http://schemas.microsoft.com/office/drawing/2014/main" id="{09B736BC-A4B9-4576-ADE2-56BEA3BD5819}"/>
                        </a:ext>
                      </a:extLst>
                    </p:cNvPr>
                    <p:cNvCxnSpPr>
                      <a:cxnSpLocks/>
                      <a:endCxn id="144" idx="6"/>
                    </p:cNvCxnSpPr>
                    <p:nvPr/>
                  </p:nvCxnSpPr>
                  <p:spPr>
                    <a:xfrm>
                      <a:off x="8178824" y="1151022"/>
                      <a:ext cx="55195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직선 화살표 연결선 145">
                      <a:extLst>
                        <a:ext uri="{FF2B5EF4-FFF2-40B4-BE49-F238E27FC236}">
                          <a16:creationId xmlns:a16="http://schemas.microsoft.com/office/drawing/2014/main" id="{C8C013FA-75A5-4460-9BAD-168DD30DA00E}"/>
                        </a:ext>
                      </a:extLst>
                    </p:cNvPr>
                    <p:cNvCxnSpPr>
                      <a:cxnSpLocks/>
                      <a:endCxn id="144" idx="2"/>
                    </p:cNvCxnSpPr>
                    <p:nvPr/>
                  </p:nvCxnSpPr>
                  <p:spPr>
                    <a:xfrm flipH="1">
                      <a:off x="7126097" y="1151022"/>
                      <a:ext cx="544007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47" name="TextBox 146">
                          <a:extLst>
                            <a:ext uri="{FF2B5EF4-FFF2-40B4-BE49-F238E27FC236}">
                              <a16:creationId xmlns:a16="http://schemas.microsoft.com/office/drawing/2014/main" id="{9950F40C-BDBA-4D18-881B-0405864FA4A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58786" y="771170"/>
                          <a:ext cx="422866" cy="76954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147" name="TextBox 146">
                          <a:extLst>
                            <a:ext uri="{FF2B5EF4-FFF2-40B4-BE49-F238E27FC236}">
                              <a16:creationId xmlns:a16="http://schemas.microsoft.com/office/drawing/2014/main" id="{9950F40C-BDBA-4D18-881B-0405864FA4AE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58786" y="771170"/>
                          <a:ext cx="422866" cy="769545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 l="-29630" t="-18000" r="-3704" b="-1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ko-KR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124" name="그룹 123">
                  <a:extLst>
                    <a:ext uri="{FF2B5EF4-FFF2-40B4-BE49-F238E27FC236}">
                      <a16:creationId xmlns:a16="http://schemas.microsoft.com/office/drawing/2014/main" id="{2A0C2D77-1FF4-4A91-872D-74A19E8566DA}"/>
                    </a:ext>
                  </a:extLst>
                </p:cNvPr>
                <p:cNvGrpSpPr/>
                <p:nvPr/>
              </p:nvGrpSpPr>
              <p:grpSpPr>
                <a:xfrm>
                  <a:off x="7465806" y="3902969"/>
                  <a:ext cx="2732629" cy="910650"/>
                  <a:chOff x="-891" y="2973553"/>
                  <a:chExt cx="3580868" cy="1193326"/>
                </a:xfrm>
              </p:grpSpPr>
              <p:grpSp>
                <p:nvGrpSpPr>
                  <p:cNvPr id="126" name="그룹 125">
                    <a:extLst>
                      <a:ext uri="{FF2B5EF4-FFF2-40B4-BE49-F238E27FC236}">
                        <a16:creationId xmlns:a16="http://schemas.microsoft.com/office/drawing/2014/main" id="{6D011646-4585-44D8-A423-E7AD6093CFB6}"/>
                      </a:ext>
                    </a:extLst>
                  </p:cNvPr>
                  <p:cNvGrpSpPr/>
                  <p:nvPr/>
                </p:nvGrpSpPr>
                <p:grpSpPr>
                  <a:xfrm>
                    <a:off x="-891" y="2973553"/>
                    <a:ext cx="1193326" cy="1193326"/>
                    <a:chOff x="7126097" y="348680"/>
                    <a:chExt cx="1604683" cy="1604683"/>
                  </a:xfrm>
                </p:grpSpPr>
                <p:sp>
                  <p:nvSpPr>
                    <p:cNvPr id="137" name="타원 136">
                      <a:extLst>
                        <a:ext uri="{FF2B5EF4-FFF2-40B4-BE49-F238E27FC236}">
                          <a16:creationId xmlns:a16="http://schemas.microsoft.com/office/drawing/2014/main" id="{C4325063-DD09-4F83-87ED-D42BC7C2A9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97" y="348680"/>
                      <a:ext cx="1604683" cy="1604683"/>
                    </a:xfrm>
                    <a:prstGeom prst="ellipse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ko-KR" altLang="en-US" sz="1200" dirty="0"/>
                    </a:p>
                  </p:txBody>
                </p:sp>
                <p:cxnSp>
                  <p:nvCxnSpPr>
                    <p:cNvPr id="138" name="직선 화살표 연결선 137">
                      <a:extLst>
                        <a:ext uri="{FF2B5EF4-FFF2-40B4-BE49-F238E27FC236}">
                          <a16:creationId xmlns:a16="http://schemas.microsoft.com/office/drawing/2014/main" id="{FB2B2B5B-CEDB-4B13-8D0D-F6DA0BB4442F}"/>
                        </a:ext>
                      </a:extLst>
                    </p:cNvPr>
                    <p:cNvCxnSpPr>
                      <a:cxnSpLocks/>
                      <a:endCxn id="137" idx="6"/>
                    </p:cNvCxnSpPr>
                    <p:nvPr/>
                  </p:nvCxnSpPr>
                  <p:spPr>
                    <a:xfrm>
                      <a:off x="8178824" y="1151022"/>
                      <a:ext cx="55195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직선 화살표 연결선 138">
                      <a:extLst>
                        <a:ext uri="{FF2B5EF4-FFF2-40B4-BE49-F238E27FC236}">
                          <a16:creationId xmlns:a16="http://schemas.microsoft.com/office/drawing/2014/main" id="{B33713D5-FB89-45FF-B86F-DB983EE1C9A2}"/>
                        </a:ext>
                      </a:extLst>
                    </p:cNvPr>
                    <p:cNvCxnSpPr>
                      <a:cxnSpLocks/>
                      <a:endCxn id="137" idx="2"/>
                    </p:cNvCxnSpPr>
                    <p:nvPr/>
                  </p:nvCxnSpPr>
                  <p:spPr>
                    <a:xfrm flipH="1">
                      <a:off x="7126097" y="1151022"/>
                      <a:ext cx="544007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40" name="TextBox 139">
                          <a:extLst>
                            <a:ext uri="{FF2B5EF4-FFF2-40B4-BE49-F238E27FC236}">
                              <a16:creationId xmlns:a16="http://schemas.microsoft.com/office/drawing/2014/main" id="{90715DAD-C1FA-46F9-ABDB-FBD7CEB13DB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58786" y="771170"/>
                          <a:ext cx="422866" cy="76954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140" name="TextBox 139">
                          <a:extLst>
                            <a:ext uri="{FF2B5EF4-FFF2-40B4-BE49-F238E27FC236}">
                              <a16:creationId xmlns:a16="http://schemas.microsoft.com/office/drawing/2014/main" id="{90715DAD-C1FA-46F9-ABDB-FBD7CEB13DB8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58786" y="771170"/>
                          <a:ext cx="422866" cy="769545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 l="-29630" t="-18000" r="-3704" b="-1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ko-KR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27" name="그룹 126">
                    <a:extLst>
                      <a:ext uri="{FF2B5EF4-FFF2-40B4-BE49-F238E27FC236}">
                        <a16:creationId xmlns:a16="http://schemas.microsoft.com/office/drawing/2014/main" id="{92AAED35-65C7-4A2A-888B-D8EB86209A54}"/>
                      </a:ext>
                    </a:extLst>
                  </p:cNvPr>
                  <p:cNvGrpSpPr/>
                  <p:nvPr/>
                </p:nvGrpSpPr>
                <p:grpSpPr>
                  <a:xfrm>
                    <a:off x="1193326" y="2973553"/>
                    <a:ext cx="1193326" cy="1193326"/>
                    <a:chOff x="7126097" y="348680"/>
                    <a:chExt cx="1604683" cy="1604683"/>
                  </a:xfrm>
                </p:grpSpPr>
                <p:sp>
                  <p:nvSpPr>
                    <p:cNvPr id="133" name="타원 132">
                      <a:extLst>
                        <a:ext uri="{FF2B5EF4-FFF2-40B4-BE49-F238E27FC236}">
                          <a16:creationId xmlns:a16="http://schemas.microsoft.com/office/drawing/2014/main" id="{22F0BF7E-C540-4F21-89C9-24B9696958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97" y="348680"/>
                      <a:ext cx="1604683" cy="1604683"/>
                    </a:xfrm>
                    <a:prstGeom prst="ellipse">
                      <a:avLst/>
                    </a:prstGeom>
                    <a:solidFill>
                      <a:schemeClr val="accent4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ko-KR" altLang="en-US" sz="1200" dirty="0"/>
                    </a:p>
                  </p:txBody>
                </p:sp>
                <p:cxnSp>
                  <p:nvCxnSpPr>
                    <p:cNvPr id="134" name="직선 화살표 연결선 133">
                      <a:extLst>
                        <a:ext uri="{FF2B5EF4-FFF2-40B4-BE49-F238E27FC236}">
                          <a16:creationId xmlns:a16="http://schemas.microsoft.com/office/drawing/2014/main" id="{695CC936-320A-4107-B940-1025C15A8545}"/>
                        </a:ext>
                      </a:extLst>
                    </p:cNvPr>
                    <p:cNvCxnSpPr>
                      <a:cxnSpLocks/>
                      <a:endCxn id="133" idx="6"/>
                    </p:cNvCxnSpPr>
                    <p:nvPr/>
                  </p:nvCxnSpPr>
                  <p:spPr>
                    <a:xfrm>
                      <a:off x="8178824" y="1151022"/>
                      <a:ext cx="55195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직선 화살표 연결선 134">
                      <a:extLst>
                        <a:ext uri="{FF2B5EF4-FFF2-40B4-BE49-F238E27FC236}">
                          <a16:creationId xmlns:a16="http://schemas.microsoft.com/office/drawing/2014/main" id="{9B23C5CB-B428-4664-AB2D-F82C4C8399E1}"/>
                        </a:ext>
                      </a:extLst>
                    </p:cNvPr>
                    <p:cNvCxnSpPr>
                      <a:cxnSpLocks/>
                      <a:endCxn id="133" idx="2"/>
                    </p:cNvCxnSpPr>
                    <p:nvPr/>
                  </p:nvCxnSpPr>
                  <p:spPr>
                    <a:xfrm flipH="1">
                      <a:off x="7126097" y="1151022"/>
                      <a:ext cx="544007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36" name="TextBox 135">
                          <a:extLst>
                            <a:ext uri="{FF2B5EF4-FFF2-40B4-BE49-F238E27FC236}">
                              <a16:creationId xmlns:a16="http://schemas.microsoft.com/office/drawing/2014/main" id="{7AFF4861-3D7C-4027-98A3-ACD3B7C5B3A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58786" y="771170"/>
                          <a:ext cx="422866" cy="76954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136" name="TextBox 135">
                          <a:extLst>
                            <a:ext uri="{FF2B5EF4-FFF2-40B4-BE49-F238E27FC236}">
                              <a16:creationId xmlns:a16="http://schemas.microsoft.com/office/drawing/2014/main" id="{7AFF4861-3D7C-4027-98A3-ACD3B7C5B3AC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58786" y="771170"/>
                          <a:ext cx="422866" cy="769545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 l="-29630" t="-18000" r="-3704" b="-1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ko-KR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28" name="그룹 127">
                    <a:extLst>
                      <a:ext uri="{FF2B5EF4-FFF2-40B4-BE49-F238E27FC236}">
                        <a16:creationId xmlns:a16="http://schemas.microsoft.com/office/drawing/2014/main" id="{B9CBE367-AE5E-43E0-9C85-CAEE2067D4A2}"/>
                      </a:ext>
                    </a:extLst>
                  </p:cNvPr>
                  <p:cNvGrpSpPr/>
                  <p:nvPr/>
                </p:nvGrpSpPr>
                <p:grpSpPr>
                  <a:xfrm>
                    <a:off x="2386651" y="2973553"/>
                    <a:ext cx="1193326" cy="1193326"/>
                    <a:chOff x="7126097" y="348680"/>
                    <a:chExt cx="1604683" cy="1604683"/>
                  </a:xfrm>
                </p:grpSpPr>
                <p:sp>
                  <p:nvSpPr>
                    <p:cNvPr id="129" name="타원 128">
                      <a:extLst>
                        <a:ext uri="{FF2B5EF4-FFF2-40B4-BE49-F238E27FC236}">
                          <a16:creationId xmlns:a16="http://schemas.microsoft.com/office/drawing/2014/main" id="{65878D36-E87A-4B8B-9CB7-6490078ABC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97" y="348680"/>
                      <a:ext cx="1604683" cy="1604683"/>
                    </a:xfrm>
                    <a:prstGeom prst="ellipse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ko-KR" altLang="en-US" sz="1200" dirty="0"/>
                    </a:p>
                  </p:txBody>
                </p:sp>
                <p:cxnSp>
                  <p:nvCxnSpPr>
                    <p:cNvPr id="130" name="직선 화살표 연결선 129">
                      <a:extLst>
                        <a:ext uri="{FF2B5EF4-FFF2-40B4-BE49-F238E27FC236}">
                          <a16:creationId xmlns:a16="http://schemas.microsoft.com/office/drawing/2014/main" id="{095B69BD-C9F0-4EAF-A2B0-5A9211D3DA5D}"/>
                        </a:ext>
                      </a:extLst>
                    </p:cNvPr>
                    <p:cNvCxnSpPr>
                      <a:cxnSpLocks/>
                      <a:endCxn id="129" idx="6"/>
                    </p:cNvCxnSpPr>
                    <p:nvPr/>
                  </p:nvCxnSpPr>
                  <p:spPr>
                    <a:xfrm>
                      <a:off x="8178824" y="1151022"/>
                      <a:ext cx="55195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직선 화살표 연결선 130">
                      <a:extLst>
                        <a:ext uri="{FF2B5EF4-FFF2-40B4-BE49-F238E27FC236}">
                          <a16:creationId xmlns:a16="http://schemas.microsoft.com/office/drawing/2014/main" id="{C7D3EA63-7B92-4D55-A035-D12E1602180C}"/>
                        </a:ext>
                      </a:extLst>
                    </p:cNvPr>
                    <p:cNvCxnSpPr>
                      <a:cxnSpLocks/>
                      <a:endCxn id="129" idx="2"/>
                    </p:cNvCxnSpPr>
                    <p:nvPr/>
                  </p:nvCxnSpPr>
                  <p:spPr>
                    <a:xfrm flipH="1">
                      <a:off x="7126097" y="1151022"/>
                      <a:ext cx="544007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32" name="TextBox 131">
                          <a:extLst>
                            <a:ext uri="{FF2B5EF4-FFF2-40B4-BE49-F238E27FC236}">
                              <a16:creationId xmlns:a16="http://schemas.microsoft.com/office/drawing/2014/main" id="{1D84C4A9-92DF-44E0-9A01-8CBAC859684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58786" y="771170"/>
                          <a:ext cx="422866" cy="76954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132" name="TextBox 131">
                          <a:extLst>
                            <a:ext uri="{FF2B5EF4-FFF2-40B4-BE49-F238E27FC236}">
                              <a16:creationId xmlns:a16="http://schemas.microsoft.com/office/drawing/2014/main" id="{1D84C4A9-92DF-44E0-9A01-8CBAC859684C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58786" y="771170"/>
                          <a:ext cx="422866" cy="769545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 l="-25000" t="-18000" r="-3571" b="-1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ko-KR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pic>
              <p:nvPicPr>
                <p:cNvPr id="125" name="그림 124" descr="그룹, 연기, 여러개이(가) 표시된 사진&#10;&#10;자동 생성된 설명">
                  <a:extLst>
                    <a:ext uri="{FF2B5EF4-FFF2-40B4-BE49-F238E27FC236}">
                      <a16:creationId xmlns:a16="http://schemas.microsoft.com/office/drawing/2014/main" id="{00E415A4-5749-46E8-A5CD-A33E186092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l="7147" r="2718"/>
                <a:stretch/>
              </p:blipFill>
              <p:spPr>
                <a:xfrm>
                  <a:off x="1991998" y="3939788"/>
                  <a:ext cx="8200478" cy="807353"/>
                </a:xfrm>
                <a:prstGeom prst="rect">
                  <a:avLst/>
                </a:prstGeom>
              </p:spPr>
            </p:pic>
          </p:grpSp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B61E36B1-BBA0-4638-8B22-4179AFD6D6E6}"/>
                  </a:ext>
                </a:extLst>
              </p:cNvPr>
              <p:cNvSpPr/>
              <p:nvPr/>
            </p:nvSpPr>
            <p:spPr>
              <a:xfrm>
                <a:off x="4733860" y="3841568"/>
                <a:ext cx="2736268" cy="1041767"/>
              </a:xfrm>
              <a:prstGeom prst="roundRect">
                <a:avLst>
                  <a:gd name="adj" fmla="val 10177"/>
                </a:avLst>
              </a:prstGeom>
              <a:noFill/>
              <a:ln w="381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endParaRPr lang="ko-KR" altLang="en-US" sz="1200"/>
              </a:p>
            </p:txBody>
          </p:sp>
          <p:grpSp>
            <p:nvGrpSpPr>
              <p:cNvPr id="7" name="그룹 6">
                <a:extLst>
                  <a:ext uri="{FF2B5EF4-FFF2-40B4-BE49-F238E27FC236}">
                    <a16:creationId xmlns:a16="http://schemas.microsoft.com/office/drawing/2014/main" id="{21CCC3E8-0FF7-4348-A920-D5A3C5F2871B}"/>
                  </a:ext>
                </a:extLst>
              </p:cNvPr>
              <p:cNvGrpSpPr/>
              <p:nvPr/>
            </p:nvGrpSpPr>
            <p:grpSpPr>
              <a:xfrm>
                <a:off x="1995692" y="5451747"/>
                <a:ext cx="8212603" cy="914870"/>
                <a:chOff x="-2146" y="4601959"/>
                <a:chExt cx="10751664" cy="1197717"/>
              </a:xfrm>
            </p:grpSpPr>
            <p:grpSp>
              <p:nvGrpSpPr>
                <p:cNvPr id="73" name="그룹 72">
                  <a:extLst>
                    <a:ext uri="{FF2B5EF4-FFF2-40B4-BE49-F238E27FC236}">
                      <a16:creationId xmlns:a16="http://schemas.microsoft.com/office/drawing/2014/main" id="{C2D31996-46BF-4327-8648-0901EB81CD5E}"/>
                    </a:ext>
                  </a:extLst>
                </p:cNvPr>
                <p:cNvGrpSpPr/>
                <p:nvPr/>
              </p:nvGrpSpPr>
              <p:grpSpPr>
                <a:xfrm>
                  <a:off x="-1820" y="4601959"/>
                  <a:ext cx="3580868" cy="1193326"/>
                  <a:chOff x="-891" y="2973553"/>
                  <a:chExt cx="3580868" cy="1193326"/>
                </a:xfrm>
              </p:grpSpPr>
              <p:grpSp>
                <p:nvGrpSpPr>
                  <p:cNvPr id="107" name="그룹 106">
                    <a:extLst>
                      <a:ext uri="{FF2B5EF4-FFF2-40B4-BE49-F238E27FC236}">
                        <a16:creationId xmlns:a16="http://schemas.microsoft.com/office/drawing/2014/main" id="{CDA5A448-44DA-4314-BCBF-20CF4014CEBE}"/>
                      </a:ext>
                    </a:extLst>
                  </p:cNvPr>
                  <p:cNvGrpSpPr/>
                  <p:nvPr/>
                </p:nvGrpSpPr>
                <p:grpSpPr>
                  <a:xfrm>
                    <a:off x="-891" y="2973553"/>
                    <a:ext cx="1193326" cy="1193326"/>
                    <a:chOff x="7126097" y="348680"/>
                    <a:chExt cx="1604683" cy="1604683"/>
                  </a:xfrm>
                </p:grpSpPr>
                <p:sp>
                  <p:nvSpPr>
                    <p:cNvPr id="118" name="타원 117">
                      <a:extLst>
                        <a:ext uri="{FF2B5EF4-FFF2-40B4-BE49-F238E27FC236}">
                          <a16:creationId xmlns:a16="http://schemas.microsoft.com/office/drawing/2014/main" id="{88034EFB-C766-40FC-904E-B8C6BE5CAB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97" y="348680"/>
                      <a:ext cx="1604683" cy="1604683"/>
                    </a:xfrm>
                    <a:prstGeom prst="ellipse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ko-KR" altLang="en-US" sz="1200" dirty="0"/>
                    </a:p>
                  </p:txBody>
                </p:sp>
                <p:cxnSp>
                  <p:nvCxnSpPr>
                    <p:cNvPr id="119" name="직선 화살표 연결선 118">
                      <a:extLst>
                        <a:ext uri="{FF2B5EF4-FFF2-40B4-BE49-F238E27FC236}">
                          <a16:creationId xmlns:a16="http://schemas.microsoft.com/office/drawing/2014/main" id="{DD562E89-5BFA-4A2D-B718-17E0BB77401B}"/>
                        </a:ext>
                      </a:extLst>
                    </p:cNvPr>
                    <p:cNvCxnSpPr>
                      <a:cxnSpLocks/>
                      <a:endCxn id="118" idx="6"/>
                    </p:cNvCxnSpPr>
                    <p:nvPr/>
                  </p:nvCxnSpPr>
                  <p:spPr>
                    <a:xfrm>
                      <a:off x="8178824" y="1151022"/>
                      <a:ext cx="55195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직선 화살표 연결선 119">
                      <a:extLst>
                        <a:ext uri="{FF2B5EF4-FFF2-40B4-BE49-F238E27FC236}">
                          <a16:creationId xmlns:a16="http://schemas.microsoft.com/office/drawing/2014/main" id="{A40759AE-5FB9-4929-9DDC-EDADAFDD7F67}"/>
                        </a:ext>
                      </a:extLst>
                    </p:cNvPr>
                    <p:cNvCxnSpPr>
                      <a:cxnSpLocks/>
                      <a:endCxn id="118" idx="2"/>
                    </p:cNvCxnSpPr>
                    <p:nvPr/>
                  </p:nvCxnSpPr>
                  <p:spPr>
                    <a:xfrm flipH="1">
                      <a:off x="7126097" y="1151022"/>
                      <a:ext cx="544007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21" name="TextBox 120">
                          <a:extLst>
                            <a:ext uri="{FF2B5EF4-FFF2-40B4-BE49-F238E27FC236}">
                              <a16:creationId xmlns:a16="http://schemas.microsoft.com/office/drawing/2014/main" id="{32F7D27D-83D8-4095-BEA9-3F40BE6A783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58838" y="771169"/>
                          <a:ext cx="422464" cy="76881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121" name="TextBox 120">
                          <a:extLst>
                            <a:ext uri="{FF2B5EF4-FFF2-40B4-BE49-F238E27FC236}">
                              <a16:creationId xmlns:a16="http://schemas.microsoft.com/office/drawing/2014/main" id="{32F7D27D-83D8-4095-BEA9-3F40BE6A7838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58838" y="771169"/>
                          <a:ext cx="422464" cy="768815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 l="-28571" t="-20000" b="-1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ko-KR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08" name="그룹 107">
                    <a:extLst>
                      <a:ext uri="{FF2B5EF4-FFF2-40B4-BE49-F238E27FC236}">
                        <a16:creationId xmlns:a16="http://schemas.microsoft.com/office/drawing/2014/main" id="{24F6C11E-B6F6-40E6-8200-93DF637BC36D}"/>
                      </a:ext>
                    </a:extLst>
                  </p:cNvPr>
                  <p:cNvGrpSpPr/>
                  <p:nvPr/>
                </p:nvGrpSpPr>
                <p:grpSpPr>
                  <a:xfrm>
                    <a:off x="1193326" y="2973553"/>
                    <a:ext cx="1193326" cy="1193326"/>
                    <a:chOff x="7126097" y="348680"/>
                    <a:chExt cx="1604683" cy="1604683"/>
                  </a:xfrm>
                </p:grpSpPr>
                <p:sp>
                  <p:nvSpPr>
                    <p:cNvPr id="114" name="타원 113">
                      <a:extLst>
                        <a:ext uri="{FF2B5EF4-FFF2-40B4-BE49-F238E27FC236}">
                          <a16:creationId xmlns:a16="http://schemas.microsoft.com/office/drawing/2014/main" id="{BFC3FAA3-DC7A-48CF-A85F-588F5D3854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97" y="348680"/>
                      <a:ext cx="1604683" cy="1604683"/>
                    </a:xfrm>
                    <a:prstGeom prst="ellipse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ko-KR" altLang="en-US" sz="1200" dirty="0"/>
                    </a:p>
                  </p:txBody>
                </p:sp>
                <p:cxnSp>
                  <p:nvCxnSpPr>
                    <p:cNvPr id="115" name="직선 화살표 연결선 114">
                      <a:extLst>
                        <a:ext uri="{FF2B5EF4-FFF2-40B4-BE49-F238E27FC236}">
                          <a16:creationId xmlns:a16="http://schemas.microsoft.com/office/drawing/2014/main" id="{CD65BE8C-A3A1-4469-B1C1-72223DC506FB}"/>
                        </a:ext>
                      </a:extLst>
                    </p:cNvPr>
                    <p:cNvCxnSpPr>
                      <a:cxnSpLocks/>
                      <a:endCxn id="114" idx="6"/>
                    </p:cNvCxnSpPr>
                    <p:nvPr/>
                  </p:nvCxnSpPr>
                  <p:spPr>
                    <a:xfrm>
                      <a:off x="8178824" y="1151022"/>
                      <a:ext cx="55195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직선 화살표 연결선 115">
                      <a:extLst>
                        <a:ext uri="{FF2B5EF4-FFF2-40B4-BE49-F238E27FC236}">
                          <a16:creationId xmlns:a16="http://schemas.microsoft.com/office/drawing/2014/main" id="{92EB1FAD-0714-4D6E-B4A6-4737E3998EB7}"/>
                        </a:ext>
                      </a:extLst>
                    </p:cNvPr>
                    <p:cNvCxnSpPr>
                      <a:cxnSpLocks/>
                      <a:endCxn id="114" idx="2"/>
                    </p:cNvCxnSpPr>
                    <p:nvPr/>
                  </p:nvCxnSpPr>
                  <p:spPr>
                    <a:xfrm flipH="1">
                      <a:off x="7126097" y="1151022"/>
                      <a:ext cx="544007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17" name="TextBox 116">
                          <a:extLst>
                            <a:ext uri="{FF2B5EF4-FFF2-40B4-BE49-F238E27FC236}">
                              <a16:creationId xmlns:a16="http://schemas.microsoft.com/office/drawing/2014/main" id="{D0D9D734-6C10-49F9-873E-7BA21474BC7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58838" y="771169"/>
                          <a:ext cx="422464" cy="76881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117" name="TextBox 116">
                          <a:extLst>
                            <a:ext uri="{FF2B5EF4-FFF2-40B4-BE49-F238E27FC236}">
                              <a16:creationId xmlns:a16="http://schemas.microsoft.com/office/drawing/2014/main" id="{D0D9D734-6C10-49F9-873E-7BA21474BC75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58838" y="771169"/>
                          <a:ext cx="422464" cy="768815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 l="-28571" t="-20000" b="-1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ko-KR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09" name="그룹 108">
                    <a:extLst>
                      <a:ext uri="{FF2B5EF4-FFF2-40B4-BE49-F238E27FC236}">
                        <a16:creationId xmlns:a16="http://schemas.microsoft.com/office/drawing/2014/main" id="{81FC13D8-EF8D-404F-937D-9695899CC55E}"/>
                      </a:ext>
                    </a:extLst>
                  </p:cNvPr>
                  <p:cNvGrpSpPr/>
                  <p:nvPr/>
                </p:nvGrpSpPr>
                <p:grpSpPr>
                  <a:xfrm>
                    <a:off x="2386651" y="2973553"/>
                    <a:ext cx="1193326" cy="1193326"/>
                    <a:chOff x="7126097" y="348680"/>
                    <a:chExt cx="1604683" cy="1604683"/>
                  </a:xfrm>
                </p:grpSpPr>
                <p:sp>
                  <p:nvSpPr>
                    <p:cNvPr id="110" name="타원 109">
                      <a:extLst>
                        <a:ext uri="{FF2B5EF4-FFF2-40B4-BE49-F238E27FC236}">
                          <a16:creationId xmlns:a16="http://schemas.microsoft.com/office/drawing/2014/main" id="{20D749B0-08DD-4FB7-B0CC-61D10AE771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97" y="348680"/>
                      <a:ext cx="1604683" cy="1604683"/>
                    </a:xfrm>
                    <a:prstGeom prst="ellipse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ko-KR" altLang="en-US" sz="1200" dirty="0"/>
                    </a:p>
                  </p:txBody>
                </p:sp>
                <p:cxnSp>
                  <p:nvCxnSpPr>
                    <p:cNvPr id="111" name="직선 화살표 연결선 110">
                      <a:extLst>
                        <a:ext uri="{FF2B5EF4-FFF2-40B4-BE49-F238E27FC236}">
                          <a16:creationId xmlns:a16="http://schemas.microsoft.com/office/drawing/2014/main" id="{605DFD76-85D0-4642-825A-587893F59F89}"/>
                        </a:ext>
                      </a:extLst>
                    </p:cNvPr>
                    <p:cNvCxnSpPr>
                      <a:cxnSpLocks/>
                      <a:endCxn id="110" idx="6"/>
                    </p:cNvCxnSpPr>
                    <p:nvPr/>
                  </p:nvCxnSpPr>
                  <p:spPr>
                    <a:xfrm>
                      <a:off x="8178824" y="1151022"/>
                      <a:ext cx="55195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직선 화살표 연결선 111">
                      <a:extLst>
                        <a:ext uri="{FF2B5EF4-FFF2-40B4-BE49-F238E27FC236}">
                          <a16:creationId xmlns:a16="http://schemas.microsoft.com/office/drawing/2014/main" id="{ACB0F8EE-62AB-40DE-9E2A-716C0489CA90}"/>
                        </a:ext>
                      </a:extLst>
                    </p:cNvPr>
                    <p:cNvCxnSpPr>
                      <a:cxnSpLocks/>
                      <a:endCxn id="110" idx="2"/>
                    </p:cNvCxnSpPr>
                    <p:nvPr/>
                  </p:nvCxnSpPr>
                  <p:spPr>
                    <a:xfrm flipH="1">
                      <a:off x="7126097" y="1151022"/>
                      <a:ext cx="544007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13" name="TextBox 112">
                          <a:extLst>
                            <a:ext uri="{FF2B5EF4-FFF2-40B4-BE49-F238E27FC236}">
                              <a16:creationId xmlns:a16="http://schemas.microsoft.com/office/drawing/2014/main" id="{95947F5F-8F20-48F8-81CE-3FF721FB01E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58838" y="771169"/>
                          <a:ext cx="422464" cy="76881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113" name="TextBox 112">
                          <a:extLst>
                            <a:ext uri="{FF2B5EF4-FFF2-40B4-BE49-F238E27FC236}">
                              <a16:creationId xmlns:a16="http://schemas.microsoft.com/office/drawing/2014/main" id="{95947F5F-8F20-48F8-81CE-3FF721FB01E5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58838" y="771169"/>
                          <a:ext cx="422464" cy="768815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 l="-29630" t="-20000" r="-3704" b="-1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ko-KR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74" name="그룹 73">
                  <a:extLst>
                    <a:ext uri="{FF2B5EF4-FFF2-40B4-BE49-F238E27FC236}">
                      <a16:creationId xmlns:a16="http://schemas.microsoft.com/office/drawing/2014/main" id="{3FD4F0EF-97EE-47D2-97EC-49C35BA69BAA}"/>
                    </a:ext>
                  </a:extLst>
                </p:cNvPr>
                <p:cNvGrpSpPr/>
                <p:nvPr/>
              </p:nvGrpSpPr>
              <p:grpSpPr>
                <a:xfrm>
                  <a:off x="3586891" y="4601959"/>
                  <a:ext cx="3580868" cy="1193326"/>
                  <a:chOff x="-891" y="2973553"/>
                  <a:chExt cx="3580868" cy="1193326"/>
                </a:xfrm>
              </p:grpSpPr>
              <p:grpSp>
                <p:nvGrpSpPr>
                  <p:cNvPr id="92" name="그룹 91">
                    <a:extLst>
                      <a:ext uri="{FF2B5EF4-FFF2-40B4-BE49-F238E27FC236}">
                        <a16:creationId xmlns:a16="http://schemas.microsoft.com/office/drawing/2014/main" id="{777BB202-8B8F-422A-AA95-9B8436DBEA20}"/>
                      </a:ext>
                    </a:extLst>
                  </p:cNvPr>
                  <p:cNvGrpSpPr/>
                  <p:nvPr/>
                </p:nvGrpSpPr>
                <p:grpSpPr>
                  <a:xfrm>
                    <a:off x="-891" y="2973553"/>
                    <a:ext cx="1193326" cy="1193326"/>
                    <a:chOff x="7126097" y="348680"/>
                    <a:chExt cx="1604683" cy="1604683"/>
                  </a:xfrm>
                </p:grpSpPr>
                <p:sp>
                  <p:nvSpPr>
                    <p:cNvPr id="103" name="타원 102">
                      <a:extLst>
                        <a:ext uri="{FF2B5EF4-FFF2-40B4-BE49-F238E27FC236}">
                          <a16:creationId xmlns:a16="http://schemas.microsoft.com/office/drawing/2014/main" id="{FE52C0DF-FAB2-40B2-AB86-04E113BBD1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97" y="348680"/>
                      <a:ext cx="1604683" cy="1604683"/>
                    </a:xfrm>
                    <a:prstGeom prst="ellipse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ko-KR" altLang="en-US" sz="1200" dirty="0"/>
                    </a:p>
                  </p:txBody>
                </p:sp>
                <p:cxnSp>
                  <p:nvCxnSpPr>
                    <p:cNvPr id="104" name="직선 화살표 연결선 103">
                      <a:extLst>
                        <a:ext uri="{FF2B5EF4-FFF2-40B4-BE49-F238E27FC236}">
                          <a16:creationId xmlns:a16="http://schemas.microsoft.com/office/drawing/2014/main" id="{D424B08C-8368-4978-975E-3A28993912E5}"/>
                        </a:ext>
                      </a:extLst>
                    </p:cNvPr>
                    <p:cNvCxnSpPr>
                      <a:cxnSpLocks/>
                      <a:endCxn id="103" idx="6"/>
                    </p:cNvCxnSpPr>
                    <p:nvPr/>
                  </p:nvCxnSpPr>
                  <p:spPr>
                    <a:xfrm>
                      <a:off x="8178824" y="1151022"/>
                      <a:ext cx="55195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직선 화살표 연결선 104">
                      <a:extLst>
                        <a:ext uri="{FF2B5EF4-FFF2-40B4-BE49-F238E27FC236}">
                          <a16:creationId xmlns:a16="http://schemas.microsoft.com/office/drawing/2014/main" id="{E3EA81A0-1E09-464A-9CE5-1FCD575DCA81}"/>
                        </a:ext>
                      </a:extLst>
                    </p:cNvPr>
                    <p:cNvCxnSpPr>
                      <a:cxnSpLocks/>
                      <a:endCxn id="103" idx="2"/>
                    </p:cNvCxnSpPr>
                    <p:nvPr/>
                  </p:nvCxnSpPr>
                  <p:spPr>
                    <a:xfrm flipH="1">
                      <a:off x="7126097" y="1151022"/>
                      <a:ext cx="544007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06" name="TextBox 105">
                          <a:extLst>
                            <a:ext uri="{FF2B5EF4-FFF2-40B4-BE49-F238E27FC236}">
                              <a16:creationId xmlns:a16="http://schemas.microsoft.com/office/drawing/2014/main" id="{DF7EAC56-E6B2-4248-B895-2E9B888F332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58838" y="771169"/>
                          <a:ext cx="422464" cy="76881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106" name="TextBox 105">
                          <a:extLst>
                            <a:ext uri="{FF2B5EF4-FFF2-40B4-BE49-F238E27FC236}">
                              <a16:creationId xmlns:a16="http://schemas.microsoft.com/office/drawing/2014/main" id="{DF7EAC56-E6B2-4248-B895-2E9B888F3325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58838" y="771169"/>
                          <a:ext cx="422464" cy="768815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 l="-29630" t="-20000" r="-3704" b="-1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ko-KR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93" name="그룹 92">
                    <a:extLst>
                      <a:ext uri="{FF2B5EF4-FFF2-40B4-BE49-F238E27FC236}">
                        <a16:creationId xmlns:a16="http://schemas.microsoft.com/office/drawing/2014/main" id="{00131219-B026-4FCE-994D-86A1B44D0D18}"/>
                      </a:ext>
                    </a:extLst>
                  </p:cNvPr>
                  <p:cNvGrpSpPr/>
                  <p:nvPr/>
                </p:nvGrpSpPr>
                <p:grpSpPr>
                  <a:xfrm>
                    <a:off x="1193326" y="2973553"/>
                    <a:ext cx="1193326" cy="1193326"/>
                    <a:chOff x="7126097" y="348680"/>
                    <a:chExt cx="1604683" cy="1604683"/>
                  </a:xfrm>
                </p:grpSpPr>
                <p:sp>
                  <p:nvSpPr>
                    <p:cNvPr id="99" name="타원 98">
                      <a:extLst>
                        <a:ext uri="{FF2B5EF4-FFF2-40B4-BE49-F238E27FC236}">
                          <a16:creationId xmlns:a16="http://schemas.microsoft.com/office/drawing/2014/main" id="{A30A8077-E541-4001-B4A2-4844AC4A8D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97" y="348680"/>
                      <a:ext cx="1604683" cy="1604683"/>
                    </a:xfrm>
                    <a:prstGeom prst="ellipse">
                      <a:avLst/>
                    </a:prstGeom>
                    <a:solidFill>
                      <a:schemeClr val="accent4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ko-KR" altLang="en-US" sz="1200" dirty="0"/>
                    </a:p>
                  </p:txBody>
                </p:sp>
                <p:cxnSp>
                  <p:nvCxnSpPr>
                    <p:cNvPr id="100" name="직선 화살표 연결선 99">
                      <a:extLst>
                        <a:ext uri="{FF2B5EF4-FFF2-40B4-BE49-F238E27FC236}">
                          <a16:creationId xmlns:a16="http://schemas.microsoft.com/office/drawing/2014/main" id="{A1F54C16-A4E8-464F-B566-F2EDA43C6DA5}"/>
                        </a:ext>
                      </a:extLst>
                    </p:cNvPr>
                    <p:cNvCxnSpPr>
                      <a:cxnSpLocks/>
                      <a:endCxn id="99" idx="6"/>
                    </p:cNvCxnSpPr>
                    <p:nvPr/>
                  </p:nvCxnSpPr>
                  <p:spPr>
                    <a:xfrm>
                      <a:off x="8178824" y="1151022"/>
                      <a:ext cx="55195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직선 화살표 연결선 100">
                      <a:extLst>
                        <a:ext uri="{FF2B5EF4-FFF2-40B4-BE49-F238E27FC236}">
                          <a16:creationId xmlns:a16="http://schemas.microsoft.com/office/drawing/2014/main" id="{93371994-7175-4BED-BE85-3A00FA649610}"/>
                        </a:ext>
                      </a:extLst>
                    </p:cNvPr>
                    <p:cNvCxnSpPr>
                      <a:cxnSpLocks/>
                      <a:endCxn id="99" idx="2"/>
                    </p:cNvCxnSpPr>
                    <p:nvPr/>
                  </p:nvCxnSpPr>
                  <p:spPr>
                    <a:xfrm flipH="1">
                      <a:off x="7126097" y="1151022"/>
                      <a:ext cx="544007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02" name="TextBox 101">
                          <a:extLst>
                            <a:ext uri="{FF2B5EF4-FFF2-40B4-BE49-F238E27FC236}">
                              <a16:creationId xmlns:a16="http://schemas.microsoft.com/office/drawing/2014/main" id="{540EA0CC-CF9E-42CC-93D5-C07BF79EF84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58838" y="771169"/>
                          <a:ext cx="422464" cy="76881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102" name="TextBox 101">
                          <a:extLst>
                            <a:ext uri="{FF2B5EF4-FFF2-40B4-BE49-F238E27FC236}">
                              <a16:creationId xmlns:a16="http://schemas.microsoft.com/office/drawing/2014/main" id="{540EA0CC-CF9E-42CC-93D5-C07BF79EF84C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58838" y="771169"/>
                          <a:ext cx="422464" cy="768815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 l="-29630" t="-20000" r="-3704" b="-1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ko-KR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94" name="그룹 93">
                    <a:extLst>
                      <a:ext uri="{FF2B5EF4-FFF2-40B4-BE49-F238E27FC236}">
                        <a16:creationId xmlns:a16="http://schemas.microsoft.com/office/drawing/2014/main" id="{8C16C4D7-DDFD-4098-82E2-9D8237655476}"/>
                      </a:ext>
                    </a:extLst>
                  </p:cNvPr>
                  <p:cNvGrpSpPr/>
                  <p:nvPr/>
                </p:nvGrpSpPr>
                <p:grpSpPr>
                  <a:xfrm>
                    <a:off x="2386651" y="2973553"/>
                    <a:ext cx="1193326" cy="1193326"/>
                    <a:chOff x="7126097" y="348680"/>
                    <a:chExt cx="1604683" cy="1604683"/>
                  </a:xfrm>
                </p:grpSpPr>
                <p:sp>
                  <p:nvSpPr>
                    <p:cNvPr id="95" name="타원 94">
                      <a:extLst>
                        <a:ext uri="{FF2B5EF4-FFF2-40B4-BE49-F238E27FC236}">
                          <a16:creationId xmlns:a16="http://schemas.microsoft.com/office/drawing/2014/main" id="{2A1D29BD-4AC1-47C9-B4E9-193C33DEA7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97" y="348680"/>
                      <a:ext cx="1604683" cy="1604683"/>
                    </a:xfrm>
                    <a:prstGeom prst="ellipse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ko-KR" altLang="en-US" sz="1200" dirty="0"/>
                    </a:p>
                  </p:txBody>
                </p:sp>
                <p:cxnSp>
                  <p:nvCxnSpPr>
                    <p:cNvPr id="96" name="직선 화살표 연결선 95">
                      <a:extLst>
                        <a:ext uri="{FF2B5EF4-FFF2-40B4-BE49-F238E27FC236}">
                          <a16:creationId xmlns:a16="http://schemas.microsoft.com/office/drawing/2014/main" id="{2542BBBE-7BF2-4B86-AEBE-ADC96DD8518E}"/>
                        </a:ext>
                      </a:extLst>
                    </p:cNvPr>
                    <p:cNvCxnSpPr>
                      <a:cxnSpLocks/>
                      <a:endCxn id="95" idx="6"/>
                    </p:cNvCxnSpPr>
                    <p:nvPr/>
                  </p:nvCxnSpPr>
                  <p:spPr>
                    <a:xfrm>
                      <a:off x="8178824" y="1151022"/>
                      <a:ext cx="55195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직선 화살표 연결선 96">
                      <a:extLst>
                        <a:ext uri="{FF2B5EF4-FFF2-40B4-BE49-F238E27FC236}">
                          <a16:creationId xmlns:a16="http://schemas.microsoft.com/office/drawing/2014/main" id="{0A954B01-FFAB-44D4-B525-3A84C374D5BE}"/>
                        </a:ext>
                      </a:extLst>
                    </p:cNvPr>
                    <p:cNvCxnSpPr>
                      <a:cxnSpLocks/>
                      <a:endCxn id="95" idx="2"/>
                    </p:cNvCxnSpPr>
                    <p:nvPr/>
                  </p:nvCxnSpPr>
                  <p:spPr>
                    <a:xfrm flipH="1">
                      <a:off x="7126097" y="1151022"/>
                      <a:ext cx="544007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8" name="TextBox 97">
                          <a:extLst>
                            <a:ext uri="{FF2B5EF4-FFF2-40B4-BE49-F238E27FC236}">
                              <a16:creationId xmlns:a16="http://schemas.microsoft.com/office/drawing/2014/main" id="{361DDBEC-1423-4628-936E-A8DD76D6EC6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58838" y="771169"/>
                          <a:ext cx="422464" cy="76881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98" name="TextBox 97">
                          <a:extLst>
                            <a:ext uri="{FF2B5EF4-FFF2-40B4-BE49-F238E27FC236}">
                              <a16:creationId xmlns:a16="http://schemas.microsoft.com/office/drawing/2014/main" id="{361DDBEC-1423-4628-936E-A8DD76D6EC6B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58838" y="771169"/>
                          <a:ext cx="422464" cy="768815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 l="-29630" t="-20000" r="-3704" b="-1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ko-KR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75" name="그룹 74">
                  <a:extLst>
                    <a:ext uri="{FF2B5EF4-FFF2-40B4-BE49-F238E27FC236}">
                      <a16:creationId xmlns:a16="http://schemas.microsoft.com/office/drawing/2014/main" id="{C12B44F3-E96E-4FD6-93E1-23B32D81FD0C}"/>
                    </a:ext>
                  </a:extLst>
                </p:cNvPr>
                <p:cNvGrpSpPr/>
                <p:nvPr/>
              </p:nvGrpSpPr>
              <p:grpSpPr>
                <a:xfrm>
                  <a:off x="7168650" y="4606350"/>
                  <a:ext cx="3580868" cy="1193326"/>
                  <a:chOff x="-891" y="2973553"/>
                  <a:chExt cx="3580868" cy="1193326"/>
                </a:xfrm>
              </p:grpSpPr>
              <p:grpSp>
                <p:nvGrpSpPr>
                  <p:cNvPr id="77" name="그룹 76">
                    <a:extLst>
                      <a:ext uri="{FF2B5EF4-FFF2-40B4-BE49-F238E27FC236}">
                        <a16:creationId xmlns:a16="http://schemas.microsoft.com/office/drawing/2014/main" id="{CB48CC61-A137-43B0-8A85-4FD0E8259D8F}"/>
                      </a:ext>
                    </a:extLst>
                  </p:cNvPr>
                  <p:cNvGrpSpPr/>
                  <p:nvPr/>
                </p:nvGrpSpPr>
                <p:grpSpPr>
                  <a:xfrm>
                    <a:off x="-891" y="2973553"/>
                    <a:ext cx="1193326" cy="1193326"/>
                    <a:chOff x="7126097" y="348680"/>
                    <a:chExt cx="1604683" cy="1604683"/>
                  </a:xfrm>
                </p:grpSpPr>
                <p:sp>
                  <p:nvSpPr>
                    <p:cNvPr id="88" name="타원 87">
                      <a:extLst>
                        <a:ext uri="{FF2B5EF4-FFF2-40B4-BE49-F238E27FC236}">
                          <a16:creationId xmlns:a16="http://schemas.microsoft.com/office/drawing/2014/main" id="{5C053B60-04F9-4110-903B-44DF433CE5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97" y="348680"/>
                      <a:ext cx="1604683" cy="1604683"/>
                    </a:xfrm>
                    <a:prstGeom prst="ellipse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ko-KR" altLang="en-US" sz="1200" dirty="0"/>
                    </a:p>
                  </p:txBody>
                </p:sp>
                <p:cxnSp>
                  <p:nvCxnSpPr>
                    <p:cNvPr id="89" name="직선 화살표 연결선 88">
                      <a:extLst>
                        <a:ext uri="{FF2B5EF4-FFF2-40B4-BE49-F238E27FC236}">
                          <a16:creationId xmlns:a16="http://schemas.microsoft.com/office/drawing/2014/main" id="{F83979BD-AB1D-4866-BBF4-CCF354299DDB}"/>
                        </a:ext>
                      </a:extLst>
                    </p:cNvPr>
                    <p:cNvCxnSpPr>
                      <a:cxnSpLocks/>
                      <a:endCxn id="88" idx="6"/>
                    </p:cNvCxnSpPr>
                    <p:nvPr/>
                  </p:nvCxnSpPr>
                  <p:spPr>
                    <a:xfrm>
                      <a:off x="8178824" y="1151022"/>
                      <a:ext cx="55195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직선 화살표 연결선 89">
                      <a:extLst>
                        <a:ext uri="{FF2B5EF4-FFF2-40B4-BE49-F238E27FC236}">
                          <a16:creationId xmlns:a16="http://schemas.microsoft.com/office/drawing/2014/main" id="{0144C761-AD12-4AA5-80F3-889D720DE571}"/>
                        </a:ext>
                      </a:extLst>
                    </p:cNvPr>
                    <p:cNvCxnSpPr>
                      <a:cxnSpLocks/>
                      <a:endCxn id="88" idx="2"/>
                    </p:cNvCxnSpPr>
                    <p:nvPr/>
                  </p:nvCxnSpPr>
                  <p:spPr>
                    <a:xfrm flipH="1">
                      <a:off x="7126097" y="1151022"/>
                      <a:ext cx="544007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1" name="TextBox 90">
                          <a:extLst>
                            <a:ext uri="{FF2B5EF4-FFF2-40B4-BE49-F238E27FC236}">
                              <a16:creationId xmlns:a16="http://schemas.microsoft.com/office/drawing/2014/main" id="{C924DBF6-B1BA-4C49-B19A-76B8CE5CB95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58838" y="771169"/>
                          <a:ext cx="422464" cy="76881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91" name="TextBox 90">
                          <a:extLst>
                            <a:ext uri="{FF2B5EF4-FFF2-40B4-BE49-F238E27FC236}">
                              <a16:creationId xmlns:a16="http://schemas.microsoft.com/office/drawing/2014/main" id="{C924DBF6-B1BA-4C49-B19A-76B8CE5CB957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58838" y="771169"/>
                          <a:ext cx="422464" cy="768815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 l="-29630" t="-18000" r="-3704" b="-1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ko-KR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78" name="그룹 77">
                    <a:extLst>
                      <a:ext uri="{FF2B5EF4-FFF2-40B4-BE49-F238E27FC236}">
                        <a16:creationId xmlns:a16="http://schemas.microsoft.com/office/drawing/2014/main" id="{D4F7C4E6-6CA7-46C4-8B3E-3E9239CE289D}"/>
                      </a:ext>
                    </a:extLst>
                  </p:cNvPr>
                  <p:cNvGrpSpPr/>
                  <p:nvPr/>
                </p:nvGrpSpPr>
                <p:grpSpPr>
                  <a:xfrm>
                    <a:off x="1193326" y="2973553"/>
                    <a:ext cx="1193326" cy="1193326"/>
                    <a:chOff x="7126097" y="348680"/>
                    <a:chExt cx="1604683" cy="1604683"/>
                  </a:xfrm>
                </p:grpSpPr>
                <p:sp>
                  <p:nvSpPr>
                    <p:cNvPr id="84" name="타원 83">
                      <a:extLst>
                        <a:ext uri="{FF2B5EF4-FFF2-40B4-BE49-F238E27FC236}">
                          <a16:creationId xmlns:a16="http://schemas.microsoft.com/office/drawing/2014/main" id="{EF4166EC-2A38-4952-B765-2E7D889BB2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97" y="348680"/>
                      <a:ext cx="1604683" cy="1604683"/>
                    </a:xfrm>
                    <a:prstGeom prst="ellipse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ko-KR" altLang="en-US" sz="1200" dirty="0"/>
                    </a:p>
                  </p:txBody>
                </p:sp>
                <p:cxnSp>
                  <p:nvCxnSpPr>
                    <p:cNvPr id="85" name="직선 화살표 연결선 84">
                      <a:extLst>
                        <a:ext uri="{FF2B5EF4-FFF2-40B4-BE49-F238E27FC236}">
                          <a16:creationId xmlns:a16="http://schemas.microsoft.com/office/drawing/2014/main" id="{5E0E70BD-8CA6-4B84-A0D3-01FA0399C208}"/>
                        </a:ext>
                      </a:extLst>
                    </p:cNvPr>
                    <p:cNvCxnSpPr>
                      <a:cxnSpLocks/>
                      <a:endCxn id="84" idx="6"/>
                    </p:cNvCxnSpPr>
                    <p:nvPr/>
                  </p:nvCxnSpPr>
                  <p:spPr>
                    <a:xfrm>
                      <a:off x="8178824" y="1151022"/>
                      <a:ext cx="55195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직선 화살표 연결선 85">
                      <a:extLst>
                        <a:ext uri="{FF2B5EF4-FFF2-40B4-BE49-F238E27FC236}">
                          <a16:creationId xmlns:a16="http://schemas.microsoft.com/office/drawing/2014/main" id="{FAEEBD35-93CA-41D4-AE26-6E856B4FFB5C}"/>
                        </a:ext>
                      </a:extLst>
                    </p:cNvPr>
                    <p:cNvCxnSpPr>
                      <a:cxnSpLocks/>
                      <a:endCxn id="84" idx="2"/>
                    </p:cNvCxnSpPr>
                    <p:nvPr/>
                  </p:nvCxnSpPr>
                  <p:spPr>
                    <a:xfrm flipH="1">
                      <a:off x="7126097" y="1151022"/>
                      <a:ext cx="544007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7" name="TextBox 86">
                          <a:extLst>
                            <a:ext uri="{FF2B5EF4-FFF2-40B4-BE49-F238E27FC236}">
                              <a16:creationId xmlns:a16="http://schemas.microsoft.com/office/drawing/2014/main" id="{CBC9B0FD-F0C3-4B79-B452-BB0A33E4E33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58838" y="771169"/>
                          <a:ext cx="422464" cy="76881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87" name="TextBox 86">
                          <a:extLst>
                            <a:ext uri="{FF2B5EF4-FFF2-40B4-BE49-F238E27FC236}">
                              <a16:creationId xmlns:a16="http://schemas.microsoft.com/office/drawing/2014/main" id="{CBC9B0FD-F0C3-4B79-B452-BB0A33E4E33F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58838" y="771169"/>
                          <a:ext cx="422464" cy="768815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 l="-29630" t="-18000" r="-3704" b="-1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ko-KR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79" name="그룹 78">
                    <a:extLst>
                      <a:ext uri="{FF2B5EF4-FFF2-40B4-BE49-F238E27FC236}">
                        <a16:creationId xmlns:a16="http://schemas.microsoft.com/office/drawing/2014/main" id="{1654F051-D695-4A3C-9E2F-3BA136A5C10D}"/>
                      </a:ext>
                    </a:extLst>
                  </p:cNvPr>
                  <p:cNvGrpSpPr/>
                  <p:nvPr/>
                </p:nvGrpSpPr>
                <p:grpSpPr>
                  <a:xfrm>
                    <a:off x="2386651" y="2973553"/>
                    <a:ext cx="1193326" cy="1193326"/>
                    <a:chOff x="7126097" y="348680"/>
                    <a:chExt cx="1604683" cy="1604683"/>
                  </a:xfrm>
                </p:grpSpPr>
                <p:sp>
                  <p:nvSpPr>
                    <p:cNvPr id="80" name="타원 79">
                      <a:extLst>
                        <a:ext uri="{FF2B5EF4-FFF2-40B4-BE49-F238E27FC236}">
                          <a16:creationId xmlns:a16="http://schemas.microsoft.com/office/drawing/2014/main" id="{D7D2415E-DFB6-40F3-BB75-E17F8342F2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97" y="348680"/>
                      <a:ext cx="1604683" cy="1604683"/>
                    </a:xfrm>
                    <a:prstGeom prst="ellipse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ko-KR" altLang="en-US" sz="1200" dirty="0"/>
                    </a:p>
                  </p:txBody>
                </p:sp>
                <p:cxnSp>
                  <p:nvCxnSpPr>
                    <p:cNvPr id="81" name="직선 화살표 연결선 80">
                      <a:extLst>
                        <a:ext uri="{FF2B5EF4-FFF2-40B4-BE49-F238E27FC236}">
                          <a16:creationId xmlns:a16="http://schemas.microsoft.com/office/drawing/2014/main" id="{8EA72A33-730F-427A-9642-9D4A6C46686A}"/>
                        </a:ext>
                      </a:extLst>
                    </p:cNvPr>
                    <p:cNvCxnSpPr>
                      <a:cxnSpLocks/>
                      <a:endCxn id="80" idx="6"/>
                    </p:cNvCxnSpPr>
                    <p:nvPr/>
                  </p:nvCxnSpPr>
                  <p:spPr>
                    <a:xfrm>
                      <a:off x="8178824" y="1151022"/>
                      <a:ext cx="551956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직선 화살표 연결선 81">
                      <a:extLst>
                        <a:ext uri="{FF2B5EF4-FFF2-40B4-BE49-F238E27FC236}">
                          <a16:creationId xmlns:a16="http://schemas.microsoft.com/office/drawing/2014/main" id="{9830C24B-6A10-41CE-A71F-74337373417A}"/>
                        </a:ext>
                      </a:extLst>
                    </p:cNvPr>
                    <p:cNvCxnSpPr>
                      <a:cxnSpLocks/>
                      <a:endCxn id="80" idx="2"/>
                    </p:cNvCxnSpPr>
                    <p:nvPr/>
                  </p:nvCxnSpPr>
                  <p:spPr>
                    <a:xfrm flipH="1">
                      <a:off x="7126097" y="1151022"/>
                      <a:ext cx="544007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3" name="TextBox 82">
                          <a:extLst>
                            <a:ext uri="{FF2B5EF4-FFF2-40B4-BE49-F238E27FC236}">
                              <a16:creationId xmlns:a16="http://schemas.microsoft.com/office/drawing/2014/main" id="{038B139C-7567-412F-B28E-AF50F88B311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58838" y="771169"/>
                          <a:ext cx="422464" cy="76881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83" name="TextBox 82">
                          <a:extLst>
                            <a:ext uri="{FF2B5EF4-FFF2-40B4-BE49-F238E27FC236}">
                              <a16:creationId xmlns:a16="http://schemas.microsoft.com/office/drawing/2014/main" id="{038B139C-7567-412F-B28E-AF50F88B311E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58838" y="771169"/>
                          <a:ext cx="422464" cy="768815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 l="-29630" t="-18000" r="-3704" b="-1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ko-KR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pic>
              <p:nvPicPr>
                <p:cNvPr id="76" name="그림 75" descr="그룹, 연기, 여러개이(가) 표시된 사진&#10;&#10;자동 생성된 설명">
                  <a:extLst>
                    <a:ext uri="{FF2B5EF4-FFF2-40B4-BE49-F238E27FC236}">
                      <a16:creationId xmlns:a16="http://schemas.microsoft.com/office/drawing/2014/main" id="{C812EB4B-BC7F-48FB-9CC9-0A5D8BBF57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l="37265" r="32707"/>
                <a:stretch/>
              </p:blipFill>
              <p:spPr>
                <a:xfrm>
                  <a:off x="-2146" y="4930654"/>
                  <a:ext cx="10746000" cy="475066"/>
                </a:xfrm>
                <a:prstGeom prst="rect">
                  <a:avLst/>
                </a:prstGeom>
              </p:spPr>
            </p:pic>
          </p:grpSp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DD823F95-BBBB-49AD-8EEF-0444925E735A}"/>
                  </a:ext>
                </a:extLst>
              </p:cNvPr>
              <p:cNvGrpSpPr/>
              <p:nvPr/>
            </p:nvGrpSpPr>
            <p:grpSpPr>
              <a:xfrm>
                <a:off x="1989698" y="1610018"/>
                <a:ext cx="8212603" cy="1697640"/>
                <a:chOff x="-6554" y="-5391"/>
                <a:chExt cx="10752770" cy="2222721"/>
              </a:xfrm>
            </p:grpSpPr>
            <p:grpSp>
              <p:nvGrpSpPr>
                <p:cNvPr id="22" name="그룹 21">
                  <a:extLst>
                    <a:ext uri="{FF2B5EF4-FFF2-40B4-BE49-F238E27FC236}">
                      <a16:creationId xmlns:a16="http://schemas.microsoft.com/office/drawing/2014/main" id="{C3479BF8-D73B-494A-AC61-5B3DCB988AC6}"/>
                    </a:ext>
                  </a:extLst>
                </p:cNvPr>
                <p:cNvGrpSpPr/>
                <p:nvPr/>
              </p:nvGrpSpPr>
              <p:grpSpPr>
                <a:xfrm>
                  <a:off x="0" y="531065"/>
                  <a:ext cx="3580868" cy="1193326"/>
                  <a:chOff x="0" y="306946"/>
                  <a:chExt cx="3580868" cy="1193326"/>
                </a:xfrm>
                <a:solidFill>
                  <a:schemeClr val="accent4">
                    <a:lumMod val="75000"/>
                  </a:schemeClr>
                </a:solidFill>
              </p:grpSpPr>
              <p:grpSp>
                <p:nvGrpSpPr>
                  <p:cNvPr id="58" name="그룹 57">
                    <a:extLst>
                      <a:ext uri="{FF2B5EF4-FFF2-40B4-BE49-F238E27FC236}">
                        <a16:creationId xmlns:a16="http://schemas.microsoft.com/office/drawing/2014/main" id="{8F311F2C-239B-4EBE-8FAD-8C38FD1AA836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306946"/>
                    <a:ext cx="1193326" cy="1193326"/>
                    <a:chOff x="7126097" y="348680"/>
                    <a:chExt cx="1604683" cy="1604683"/>
                  </a:xfrm>
                  <a:grpFill/>
                </p:grpSpPr>
                <p:sp>
                  <p:nvSpPr>
                    <p:cNvPr id="69" name="타원 68">
                      <a:extLst>
                        <a:ext uri="{FF2B5EF4-FFF2-40B4-BE49-F238E27FC236}">
                          <a16:creationId xmlns:a16="http://schemas.microsoft.com/office/drawing/2014/main" id="{1DA8A074-AC54-43F3-9A46-3AAE51365B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97" y="348680"/>
                      <a:ext cx="1604683" cy="1604683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ko-KR" altLang="en-US" sz="1200" dirty="0"/>
                    </a:p>
                  </p:txBody>
                </p:sp>
                <p:cxnSp>
                  <p:nvCxnSpPr>
                    <p:cNvPr id="70" name="직선 화살표 연결선 69">
                      <a:extLst>
                        <a:ext uri="{FF2B5EF4-FFF2-40B4-BE49-F238E27FC236}">
                          <a16:creationId xmlns:a16="http://schemas.microsoft.com/office/drawing/2014/main" id="{A88535C1-F65D-4EE8-89D8-4EF7D1740883}"/>
                        </a:ext>
                      </a:extLst>
                    </p:cNvPr>
                    <p:cNvCxnSpPr>
                      <a:cxnSpLocks/>
                      <a:endCxn id="69" idx="6"/>
                    </p:cNvCxnSpPr>
                    <p:nvPr/>
                  </p:nvCxnSpPr>
                  <p:spPr>
                    <a:xfrm>
                      <a:off x="8178824" y="1151022"/>
                      <a:ext cx="551956" cy="0"/>
                    </a:xfrm>
                    <a:prstGeom prst="straightConnector1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직선 화살표 연결선 70">
                      <a:extLst>
                        <a:ext uri="{FF2B5EF4-FFF2-40B4-BE49-F238E27FC236}">
                          <a16:creationId xmlns:a16="http://schemas.microsoft.com/office/drawing/2014/main" id="{451ECEE3-32AB-4DC5-B388-A8C1CE966E27}"/>
                        </a:ext>
                      </a:extLst>
                    </p:cNvPr>
                    <p:cNvCxnSpPr>
                      <a:cxnSpLocks/>
                      <a:endCxn id="69" idx="2"/>
                    </p:cNvCxnSpPr>
                    <p:nvPr/>
                  </p:nvCxnSpPr>
                  <p:spPr>
                    <a:xfrm flipH="1">
                      <a:off x="7126097" y="1151022"/>
                      <a:ext cx="544007" cy="0"/>
                    </a:xfrm>
                    <a:prstGeom prst="straightConnector1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2" name="TextBox 71">
                          <a:extLst>
                            <a:ext uri="{FF2B5EF4-FFF2-40B4-BE49-F238E27FC236}">
                              <a16:creationId xmlns:a16="http://schemas.microsoft.com/office/drawing/2014/main" id="{58B704E2-3222-4D37-ADA2-10BE5899A4C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58834" y="771168"/>
                          <a:ext cx="422507" cy="768893"/>
                        </a:xfrm>
                        <a:prstGeom prst="rect">
                          <a:avLst/>
                        </a:prstGeom>
                        <a:grp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72" name="TextBox 71">
                          <a:extLst>
                            <a:ext uri="{FF2B5EF4-FFF2-40B4-BE49-F238E27FC236}">
                              <a16:creationId xmlns:a16="http://schemas.microsoft.com/office/drawing/2014/main" id="{58B704E2-3222-4D37-ADA2-10BE5899A4C1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58834" y="771168"/>
                          <a:ext cx="422507" cy="768893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 l="-29630" t="-20000" r="-3704" b="-1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ko-KR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59" name="그룹 58">
                    <a:extLst>
                      <a:ext uri="{FF2B5EF4-FFF2-40B4-BE49-F238E27FC236}">
                        <a16:creationId xmlns:a16="http://schemas.microsoft.com/office/drawing/2014/main" id="{546019C9-A871-4079-B90B-BC2AC0CC0857}"/>
                      </a:ext>
                    </a:extLst>
                  </p:cNvPr>
                  <p:cNvGrpSpPr/>
                  <p:nvPr/>
                </p:nvGrpSpPr>
                <p:grpSpPr>
                  <a:xfrm>
                    <a:off x="1194217" y="306946"/>
                    <a:ext cx="1193326" cy="1193326"/>
                    <a:chOff x="7126097" y="348680"/>
                    <a:chExt cx="1604683" cy="1604683"/>
                  </a:xfrm>
                  <a:grpFill/>
                </p:grpSpPr>
                <p:sp>
                  <p:nvSpPr>
                    <p:cNvPr id="65" name="타원 64">
                      <a:extLst>
                        <a:ext uri="{FF2B5EF4-FFF2-40B4-BE49-F238E27FC236}">
                          <a16:creationId xmlns:a16="http://schemas.microsoft.com/office/drawing/2014/main" id="{532B1F78-FA31-4767-AF5B-F257A655CB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97" y="348680"/>
                      <a:ext cx="1604683" cy="1604683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ko-KR" altLang="en-US" sz="1200" dirty="0"/>
                    </a:p>
                  </p:txBody>
                </p:sp>
                <p:cxnSp>
                  <p:nvCxnSpPr>
                    <p:cNvPr id="66" name="직선 화살표 연결선 65">
                      <a:extLst>
                        <a:ext uri="{FF2B5EF4-FFF2-40B4-BE49-F238E27FC236}">
                          <a16:creationId xmlns:a16="http://schemas.microsoft.com/office/drawing/2014/main" id="{6E73A26A-F1B3-46D6-BAB2-E3734E688970}"/>
                        </a:ext>
                      </a:extLst>
                    </p:cNvPr>
                    <p:cNvCxnSpPr>
                      <a:cxnSpLocks/>
                      <a:endCxn id="65" idx="6"/>
                    </p:cNvCxnSpPr>
                    <p:nvPr/>
                  </p:nvCxnSpPr>
                  <p:spPr>
                    <a:xfrm>
                      <a:off x="8178824" y="1151022"/>
                      <a:ext cx="551956" cy="0"/>
                    </a:xfrm>
                    <a:prstGeom prst="straightConnector1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직선 화살표 연결선 66">
                      <a:extLst>
                        <a:ext uri="{FF2B5EF4-FFF2-40B4-BE49-F238E27FC236}">
                          <a16:creationId xmlns:a16="http://schemas.microsoft.com/office/drawing/2014/main" id="{5EBC7E72-17A2-45EB-B349-1B6152F5B346}"/>
                        </a:ext>
                      </a:extLst>
                    </p:cNvPr>
                    <p:cNvCxnSpPr>
                      <a:cxnSpLocks/>
                      <a:endCxn id="65" idx="2"/>
                    </p:cNvCxnSpPr>
                    <p:nvPr/>
                  </p:nvCxnSpPr>
                  <p:spPr>
                    <a:xfrm flipH="1">
                      <a:off x="7126097" y="1151022"/>
                      <a:ext cx="544007" cy="0"/>
                    </a:xfrm>
                    <a:prstGeom prst="straightConnector1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8" name="TextBox 67">
                          <a:extLst>
                            <a:ext uri="{FF2B5EF4-FFF2-40B4-BE49-F238E27FC236}">
                              <a16:creationId xmlns:a16="http://schemas.microsoft.com/office/drawing/2014/main" id="{90E3F522-6EC5-406A-B722-6592B2C474B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58834" y="771168"/>
                          <a:ext cx="422507" cy="768893"/>
                        </a:xfrm>
                        <a:prstGeom prst="rect">
                          <a:avLst/>
                        </a:prstGeom>
                        <a:grp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68" name="TextBox 67">
                          <a:extLst>
                            <a:ext uri="{FF2B5EF4-FFF2-40B4-BE49-F238E27FC236}">
                              <a16:creationId xmlns:a16="http://schemas.microsoft.com/office/drawing/2014/main" id="{90E3F522-6EC5-406A-B722-6592B2C474B3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58834" y="771168"/>
                          <a:ext cx="422507" cy="768893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 l="-29630" t="-20000" r="-3704" b="-1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ko-KR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60" name="그룹 59">
                    <a:extLst>
                      <a:ext uri="{FF2B5EF4-FFF2-40B4-BE49-F238E27FC236}">
                        <a16:creationId xmlns:a16="http://schemas.microsoft.com/office/drawing/2014/main" id="{F6B6D345-45B1-4B84-82F4-E2AAE1186BFE}"/>
                      </a:ext>
                    </a:extLst>
                  </p:cNvPr>
                  <p:cNvGrpSpPr/>
                  <p:nvPr/>
                </p:nvGrpSpPr>
                <p:grpSpPr>
                  <a:xfrm>
                    <a:off x="2387542" y="306946"/>
                    <a:ext cx="1193326" cy="1193326"/>
                    <a:chOff x="7126097" y="348680"/>
                    <a:chExt cx="1604683" cy="1604683"/>
                  </a:xfrm>
                  <a:grpFill/>
                </p:grpSpPr>
                <p:sp>
                  <p:nvSpPr>
                    <p:cNvPr id="61" name="타원 60">
                      <a:extLst>
                        <a:ext uri="{FF2B5EF4-FFF2-40B4-BE49-F238E27FC236}">
                          <a16:creationId xmlns:a16="http://schemas.microsoft.com/office/drawing/2014/main" id="{46B97708-19ED-4893-B0A1-2A16C83C06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97" y="348680"/>
                      <a:ext cx="1604683" cy="1604683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ko-KR" altLang="en-US" sz="1200" dirty="0"/>
                    </a:p>
                  </p:txBody>
                </p:sp>
                <p:cxnSp>
                  <p:nvCxnSpPr>
                    <p:cNvPr id="62" name="직선 화살표 연결선 61">
                      <a:extLst>
                        <a:ext uri="{FF2B5EF4-FFF2-40B4-BE49-F238E27FC236}">
                          <a16:creationId xmlns:a16="http://schemas.microsoft.com/office/drawing/2014/main" id="{99068D42-8971-4FED-8D6B-00115A4B4803}"/>
                        </a:ext>
                      </a:extLst>
                    </p:cNvPr>
                    <p:cNvCxnSpPr>
                      <a:cxnSpLocks/>
                      <a:endCxn id="61" idx="6"/>
                    </p:cNvCxnSpPr>
                    <p:nvPr/>
                  </p:nvCxnSpPr>
                  <p:spPr>
                    <a:xfrm>
                      <a:off x="8178824" y="1151022"/>
                      <a:ext cx="551956" cy="0"/>
                    </a:xfrm>
                    <a:prstGeom prst="straightConnector1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직선 화살표 연결선 62">
                      <a:extLst>
                        <a:ext uri="{FF2B5EF4-FFF2-40B4-BE49-F238E27FC236}">
                          <a16:creationId xmlns:a16="http://schemas.microsoft.com/office/drawing/2014/main" id="{1309E0AB-F91D-4F17-ADF6-837D9B9DBFCB}"/>
                        </a:ext>
                      </a:extLst>
                    </p:cNvPr>
                    <p:cNvCxnSpPr>
                      <a:cxnSpLocks/>
                      <a:endCxn id="61" idx="2"/>
                    </p:cNvCxnSpPr>
                    <p:nvPr/>
                  </p:nvCxnSpPr>
                  <p:spPr>
                    <a:xfrm flipH="1">
                      <a:off x="7126097" y="1151022"/>
                      <a:ext cx="544007" cy="0"/>
                    </a:xfrm>
                    <a:prstGeom prst="straightConnector1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4" name="TextBox 63">
                          <a:extLst>
                            <a:ext uri="{FF2B5EF4-FFF2-40B4-BE49-F238E27FC236}">
                              <a16:creationId xmlns:a16="http://schemas.microsoft.com/office/drawing/2014/main" id="{7F75FCEE-6B4B-4EF9-B39D-D42D57C5EA3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58834" y="771168"/>
                          <a:ext cx="422507" cy="768893"/>
                        </a:xfrm>
                        <a:prstGeom prst="rect">
                          <a:avLst/>
                        </a:prstGeom>
                        <a:grp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64" name="TextBox 63">
                          <a:extLst>
                            <a:ext uri="{FF2B5EF4-FFF2-40B4-BE49-F238E27FC236}">
                              <a16:creationId xmlns:a16="http://schemas.microsoft.com/office/drawing/2014/main" id="{7F75FCEE-6B4B-4EF9-B39D-D42D57C5EA3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58834" y="771168"/>
                          <a:ext cx="422507" cy="768893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 l="-29630" t="-20000" r="-3704" b="-1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ko-KR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pic>
              <p:nvPicPr>
                <p:cNvPr id="23" name="그림 22" descr="그룹, 연기, 여러개이(가) 표시된 사진&#10;&#10;자동 생성된 설명">
                  <a:extLst>
                    <a:ext uri="{FF2B5EF4-FFF2-40B4-BE49-F238E27FC236}">
                      <a16:creationId xmlns:a16="http://schemas.microsoft.com/office/drawing/2014/main" id="{E084DB20-BFD2-4E95-A841-C372B4899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l="7147" r="2718"/>
                <a:stretch/>
              </p:blipFill>
              <p:spPr>
                <a:xfrm>
                  <a:off x="-6554" y="0"/>
                  <a:ext cx="3581759" cy="2217330"/>
                </a:xfrm>
                <a:prstGeom prst="rect">
                  <a:avLst/>
                </a:prstGeom>
              </p:spPr>
            </p:pic>
            <p:grpSp>
              <p:nvGrpSpPr>
                <p:cNvPr id="24" name="그룹 23">
                  <a:extLst>
                    <a:ext uri="{FF2B5EF4-FFF2-40B4-BE49-F238E27FC236}">
                      <a16:creationId xmlns:a16="http://schemas.microsoft.com/office/drawing/2014/main" id="{C89BD357-3774-4561-9F96-0B148F5ECD66}"/>
                    </a:ext>
                  </a:extLst>
                </p:cNvPr>
                <p:cNvGrpSpPr/>
                <p:nvPr/>
              </p:nvGrpSpPr>
              <p:grpSpPr>
                <a:xfrm>
                  <a:off x="3577926" y="531065"/>
                  <a:ext cx="3580868" cy="1193326"/>
                  <a:chOff x="0" y="306946"/>
                  <a:chExt cx="3580868" cy="1193326"/>
                </a:xfrm>
                <a:solidFill>
                  <a:schemeClr val="accent4">
                    <a:lumMod val="75000"/>
                  </a:schemeClr>
                </a:solidFill>
              </p:grpSpPr>
              <p:grpSp>
                <p:nvGrpSpPr>
                  <p:cNvPr id="43" name="그룹 42">
                    <a:extLst>
                      <a:ext uri="{FF2B5EF4-FFF2-40B4-BE49-F238E27FC236}">
                        <a16:creationId xmlns:a16="http://schemas.microsoft.com/office/drawing/2014/main" id="{CF956DF0-FE12-48C9-B9BD-51A04828E443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306946"/>
                    <a:ext cx="1193326" cy="1193326"/>
                    <a:chOff x="7126097" y="348680"/>
                    <a:chExt cx="1604683" cy="1604683"/>
                  </a:xfrm>
                  <a:grpFill/>
                </p:grpSpPr>
                <p:sp>
                  <p:nvSpPr>
                    <p:cNvPr id="54" name="타원 53">
                      <a:extLst>
                        <a:ext uri="{FF2B5EF4-FFF2-40B4-BE49-F238E27FC236}">
                          <a16:creationId xmlns:a16="http://schemas.microsoft.com/office/drawing/2014/main" id="{E149AACA-E210-4F51-9752-98E1A68788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97" y="348680"/>
                      <a:ext cx="1604683" cy="1604683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ko-KR" altLang="en-US" sz="1200" dirty="0"/>
                    </a:p>
                  </p:txBody>
                </p:sp>
                <p:cxnSp>
                  <p:nvCxnSpPr>
                    <p:cNvPr id="55" name="직선 화살표 연결선 54">
                      <a:extLst>
                        <a:ext uri="{FF2B5EF4-FFF2-40B4-BE49-F238E27FC236}">
                          <a16:creationId xmlns:a16="http://schemas.microsoft.com/office/drawing/2014/main" id="{BBCD7B6C-E61A-4137-A888-C02C61B3456F}"/>
                        </a:ext>
                      </a:extLst>
                    </p:cNvPr>
                    <p:cNvCxnSpPr>
                      <a:cxnSpLocks/>
                      <a:endCxn id="54" idx="6"/>
                    </p:cNvCxnSpPr>
                    <p:nvPr/>
                  </p:nvCxnSpPr>
                  <p:spPr>
                    <a:xfrm>
                      <a:off x="8178824" y="1151022"/>
                      <a:ext cx="551956" cy="0"/>
                    </a:xfrm>
                    <a:prstGeom prst="straightConnector1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직선 화살표 연결선 55">
                      <a:extLst>
                        <a:ext uri="{FF2B5EF4-FFF2-40B4-BE49-F238E27FC236}">
                          <a16:creationId xmlns:a16="http://schemas.microsoft.com/office/drawing/2014/main" id="{31A3D3A2-06EC-4EEC-B0CF-E199A4B7ACCC}"/>
                        </a:ext>
                      </a:extLst>
                    </p:cNvPr>
                    <p:cNvCxnSpPr>
                      <a:cxnSpLocks/>
                      <a:endCxn id="54" idx="2"/>
                    </p:cNvCxnSpPr>
                    <p:nvPr/>
                  </p:nvCxnSpPr>
                  <p:spPr>
                    <a:xfrm flipH="1">
                      <a:off x="7126097" y="1151022"/>
                      <a:ext cx="544007" cy="0"/>
                    </a:xfrm>
                    <a:prstGeom prst="straightConnector1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7" name="TextBox 56">
                          <a:extLst>
                            <a:ext uri="{FF2B5EF4-FFF2-40B4-BE49-F238E27FC236}">
                              <a16:creationId xmlns:a16="http://schemas.microsoft.com/office/drawing/2014/main" id="{E4F0FFBD-A17B-4570-915C-0EC7348F135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58834" y="771168"/>
                          <a:ext cx="422507" cy="768893"/>
                        </a:xfrm>
                        <a:prstGeom prst="rect">
                          <a:avLst/>
                        </a:prstGeom>
                        <a:grp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57" name="TextBox 56">
                          <a:extLst>
                            <a:ext uri="{FF2B5EF4-FFF2-40B4-BE49-F238E27FC236}">
                              <a16:creationId xmlns:a16="http://schemas.microsoft.com/office/drawing/2014/main" id="{E4F0FFBD-A17B-4570-915C-0EC7348F1356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58834" y="771168"/>
                          <a:ext cx="422507" cy="768893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 l="-29630" t="-20000" r="-3704" b="-1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ko-KR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44" name="그룹 43">
                    <a:extLst>
                      <a:ext uri="{FF2B5EF4-FFF2-40B4-BE49-F238E27FC236}">
                        <a16:creationId xmlns:a16="http://schemas.microsoft.com/office/drawing/2014/main" id="{0C748FC0-4EED-4918-A02E-4DBB61AD3F96}"/>
                      </a:ext>
                    </a:extLst>
                  </p:cNvPr>
                  <p:cNvGrpSpPr/>
                  <p:nvPr/>
                </p:nvGrpSpPr>
                <p:grpSpPr>
                  <a:xfrm>
                    <a:off x="1194217" y="306946"/>
                    <a:ext cx="1193326" cy="1193326"/>
                    <a:chOff x="7126097" y="348680"/>
                    <a:chExt cx="1604683" cy="1604683"/>
                  </a:xfrm>
                  <a:grpFill/>
                </p:grpSpPr>
                <p:sp>
                  <p:nvSpPr>
                    <p:cNvPr id="50" name="타원 49">
                      <a:extLst>
                        <a:ext uri="{FF2B5EF4-FFF2-40B4-BE49-F238E27FC236}">
                          <a16:creationId xmlns:a16="http://schemas.microsoft.com/office/drawing/2014/main" id="{1F838D5E-B126-42A8-A385-DB0CF9EC4E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97" y="348680"/>
                      <a:ext cx="1604683" cy="1604683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ko-KR" altLang="en-US" sz="1200" dirty="0"/>
                    </a:p>
                  </p:txBody>
                </p:sp>
                <p:cxnSp>
                  <p:nvCxnSpPr>
                    <p:cNvPr id="51" name="직선 화살표 연결선 50">
                      <a:extLst>
                        <a:ext uri="{FF2B5EF4-FFF2-40B4-BE49-F238E27FC236}">
                          <a16:creationId xmlns:a16="http://schemas.microsoft.com/office/drawing/2014/main" id="{E6D66D5A-FC37-45A9-A777-DB120C0D0F8C}"/>
                        </a:ext>
                      </a:extLst>
                    </p:cNvPr>
                    <p:cNvCxnSpPr>
                      <a:cxnSpLocks/>
                      <a:endCxn id="50" idx="6"/>
                    </p:cNvCxnSpPr>
                    <p:nvPr/>
                  </p:nvCxnSpPr>
                  <p:spPr>
                    <a:xfrm>
                      <a:off x="8178824" y="1151022"/>
                      <a:ext cx="551956" cy="0"/>
                    </a:xfrm>
                    <a:prstGeom prst="straightConnector1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직선 화살표 연결선 51">
                      <a:extLst>
                        <a:ext uri="{FF2B5EF4-FFF2-40B4-BE49-F238E27FC236}">
                          <a16:creationId xmlns:a16="http://schemas.microsoft.com/office/drawing/2014/main" id="{DD155B9D-1E76-4F18-819C-2327621CEACE}"/>
                        </a:ext>
                      </a:extLst>
                    </p:cNvPr>
                    <p:cNvCxnSpPr>
                      <a:cxnSpLocks/>
                      <a:endCxn id="50" idx="2"/>
                    </p:cNvCxnSpPr>
                    <p:nvPr/>
                  </p:nvCxnSpPr>
                  <p:spPr>
                    <a:xfrm flipH="1">
                      <a:off x="7126097" y="1151022"/>
                      <a:ext cx="544007" cy="0"/>
                    </a:xfrm>
                    <a:prstGeom prst="straightConnector1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3" name="TextBox 52">
                          <a:extLst>
                            <a:ext uri="{FF2B5EF4-FFF2-40B4-BE49-F238E27FC236}">
                              <a16:creationId xmlns:a16="http://schemas.microsoft.com/office/drawing/2014/main" id="{EE679863-FAAC-4938-8732-FBA426F4797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58834" y="771168"/>
                          <a:ext cx="422507" cy="768893"/>
                        </a:xfrm>
                        <a:prstGeom prst="rect">
                          <a:avLst/>
                        </a:prstGeom>
                        <a:grp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53" name="TextBox 52">
                          <a:extLst>
                            <a:ext uri="{FF2B5EF4-FFF2-40B4-BE49-F238E27FC236}">
                              <a16:creationId xmlns:a16="http://schemas.microsoft.com/office/drawing/2014/main" id="{EE679863-FAAC-4938-8732-FBA426F47973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58834" y="771168"/>
                          <a:ext cx="422507" cy="768893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 l="-29630" t="-20000" r="-3704" b="-1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ko-KR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45" name="그룹 44">
                    <a:extLst>
                      <a:ext uri="{FF2B5EF4-FFF2-40B4-BE49-F238E27FC236}">
                        <a16:creationId xmlns:a16="http://schemas.microsoft.com/office/drawing/2014/main" id="{05E61FB0-8135-4AAE-9034-E7B09B9DC291}"/>
                      </a:ext>
                    </a:extLst>
                  </p:cNvPr>
                  <p:cNvGrpSpPr/>
                  <p:nvPr/>
                </p:nvGrpSpPr>
                <p:grpSpPr>
                  <a:xfrm>
                    <a:off x="2387542" y="306946"/>
                    <a:ext cx="1193326" cy="1193326"/>
                    <a:chOff x="7126097" y="348680"/>
                    <a:chExt cx="1604683" cy="1604683"/>
                  </a:xfrm>
                  <a:grpFill/>
                </p:grpSpPr>
                <p:sp>
                  <p:nvSpPr>
                    <p:cNvPr id="46" name="타원 45">
                      <a:extLst>
                        <a:ext uri="{FF2B5EF4-FFF2-40B4-BE49-F238E27FC236}">
                          <a16:creationId xmlns:a16="http://schemas.microsoft.com/office/drawing/2014/main" id="{EDC51579-9333-4AA4-AD08-A4BDC3F199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97" y="348680"/>
                      <a:ext cx="1604683" cy="1604683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ko-KR" altLang="en-US" sz="1200" dirty="0"/>
                    </a:p>
                  </p:txBody>
                </p:sp>
                <p:cxnSp>
                  <p:nvCxnSpPr>
                    <p:cNvPr id="47" name="직선 화살표 연결선 46">
                      <a:extLst>
                        <a:ext uri="{FF2B5EF4-FFF2-40B4-BE49-F238E27FC236}">
                          <a16:creationId xmlns:a16="http://schemas.microsoft.com/office/drawing/2014/main" id="{37BD05F0-5EF7-4CCF-96B9-1AA2FC8AE74B}"/>
                        </a:ext>
                      </a:extLst>
                    </p:cNvPr>
                    <p:cNvCxnSpPr>
                      <a:cxnSpLocks/>
                      <a:endCxn id="46" idx="6"/>
                    </p:cNvCxnSpPr>
                    <p:nvPr/>
                  </p:nvCxnSpPr>
                  <p:spPr>
                    <a:xfrm>
                      <a:off x="8178824" y="1151022"/>
                      <a:ext cx="551956" cy="0"/>
                    </a:xfrm>
                    <a:prstGeom prst="straightConnector1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직선 화살표 연결선 47">
                      <a:extLst>
                        <a:ext uri="{FF2B5EF4-FFF2-40B4-BE49-F238E27FC236}">
                          <a16:creationId xmlns:a16="http://schemas.microsoft.com/office/drawing/2014/main" id="{A4A626BF-CD2F-4412-93C5-C1082E65F027}"/>
                        </a:ext>
                      </a:extLst>
                    </p:cNvPr>
                    <p:cNvCxnSpPr>
                      <a:cxnSpLocks/>
                      <a:endCxn id="46" idx="2"/>
                    </p:cNvCxnSpPr>
                    <p:nvPr/>
                  </p:nvCxnSpPr>
                  <p:spPr>
                    <a:xfrm flipH="1">
                      <a:off x="7126097" y="1151022"/>
                      <a:ext cx="544007" cy="0"/>
                    </a:xfrm>
                    <a:prstGeom prst="straightConnector1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9" name="TextBox 48">
                          <a:extLst>
                            <a:ext uri="{FF2B5EF4-FFF2-40B4-BE49-F238E27FC236}">
                              <a16:creationId xmlns:a16="http://schemas.microsoft.com/office/drawing/2014/main" id="{34792643-F82C-4BF5-901C-395DF58B10D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58834" y="771168"/>
                          <a:ext cx="422507" cy="768893"/>
                        </a:xfrm>
                        <a:prstGeom prst="rect">
                          <a:avLst/>
                        </a:prstGeom>
                        <a:grp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49" name="TextBox 48">
                          <a:extLst>
                            <a:ext uri="{FF2B5EF4-FFF2-40B4-BE49-F238E27FC236}">
                              <a16:creationId xmlns:a16="http://schemas.microsoft.com/office/drawing/2014/main" id="{34792643-F82C-4BF5-901C-395DF58B10D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58834" y="771168"/>
                          <a:ext cx="422507" cy="768893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 l="-25000" t="-20000" r="-3571" b="-1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ko-KR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25" name="그룹 24">
                  <a:extLst>
                    <a:ext uri="{FF2B5EF4-FFF2-40B4-BE49-F238E27FC236}">
                      <a16:creationId xmlns:a16="http://schemas.microsoft.com/office/drawing/2014/main" id="{4328139E-91FD-40EB-A729-12E79C241CE9}"/>
                    </a:ext>
                  </a:extLst>
                </p:cNvPr>
                <p:cNvGrpSpPr/>
                <p:nvPr/>
              </p:nvGrpSpPr>
              <p:grpSpPr>
                <a:xfrm>
                  <a:off x="7165348" y="531065"/>
                  <a:ext cx="3580868" cy="1193326"/>
                  <a:chOff x="0" y="306946"/>
                  <a:chExt cx="3580868" cy="1193326"/>
                </a:xfrm>
                <a:solidFill>
                  <a:schemeClr val="accent4">
                    <a:lumMod val="75000"/>
                  </a:schemeClr>
                </a:solidFill>
              </p:grpSpPr>
              <p:grpSp>
                <p:nvGrpSpPr>
                  <p:cNvPr id="28" name="그룹 27">
                    <a:extLst>
                      <a:ext uri="{FF2B5EF4-FFF2-40B4-BE49-F238E27FC236}">
                        <a16:creationId xmlns:a16="http://schemas.microsoft.com/office/drawing/2014/main" id="{95893AAA-F465-4A60-85B2-BCEDF25F8833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306946"/>
                    <a:ext cx="1193326" cy="1193326"/>
                    <a:chOff x="7126097" y="348680"/>
                    <a:chExt cx="1604683" cy="1604683"/>
                  </a:xfrm>
                  <a:grpFill/>
                </p:grpSpPr>
                <p:sp>
                  <p:nvSpPr>
                    <p:cNvPr id="39" name="타원 38">
                      <a:extLst>
                        <a:ext uri="{FF2B5EF4-FFF2-40B4-BE49-F238E27FC236}">
                          <a16:creationId xmlns:a16="http://schemas.microsoft.com/office/drawing/2014/main" id="{305ACDD9-D36C-49FA-82C9-5076EC6FCD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97" y="348680"/>
                      <a:ext cx="1604683" cy="1604683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ko-KR" altLang="en-US" sz="1200" dirty="0"/>
                    </a:p>
                  </p:txBody>
                </p:sp>
                <p:cxnSp>
                  <p:nvCxnSpPr>
                    <p:cNvPr id="40" name="직선 화살표 연결선 39">
                      <a:extLst>
                        <a:ext uri="{FF2B5EF4-FFF2-40B4-BE49-F238E27FC236}">
                          <a16:creationId xmlns:a16="http://schemas.microsoft.com/office/drawing/2014/main" id="{02FEF86E-438A-4323-905E-B7DEC7658B8F}"/>
                        </a:ext>
                      </a:extLst>
                    </p:cNvPr>
                    <p:cNvCxnSpPr>
                      <a:cxnSpLocks/>
                      <a:endCxn id="39" idx="6"/>
                    </p:cNvCxnSpPr>
                    <p:nvPr/>
                  </p:nvCxnSpPr>
                  <p:spPr>
                    <a:xfrm>
                      <a:off x="8178824" y="1151022"/>
                      <a:ext cx="551956" cy="0"/>
                    </a:xfrm>
                    <a:prstGeom prst="straightConnector1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직선 화살표 연결선 40">
                      <a:extLst>
                        <a:ext uri="{FF2B5EF4-FFF2-40B4-BE49-F238E27FC236}">
                          <a16:creationId xmlns:a16="http://schemas.microsoft.com/office/drawing/2014/main" id="{896CBE65-F468-434A-8CA4-44F55DC74385}"/>
                        </a:ext>
                      </a:extLst>
                    </p:cNvPr>
                    <p:cNvCxnSpPr>
                      <a:cxnSpLocks/>
                      <a:endCxn id="39" idx="2"/>
                    </p:cNvCxnSpPr>
                    <p:nvPr/>
                  </p:nvCxnSpPr>
                  <p:spPr>
                    <a:xfrm flipH="1">
                      <a:off x="7126097" y="1151022"/>
                      <a:ext cx="544007" cy="0"/>
                    </a:xfrm>
                    <a:prstGeom prst="straightConnector1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2" name="TextBox 41">
                          <a:extLst>
                            <a:ext uri="{FF2B5EF4-FFF2-40B4-BE49-F238E27FC236}">
                              <a16:creationId xmlns:a16="http://schemas.microsoft.com/office/drawing/2014/main" id="{06F040D7-87B1-48F7-972F-2E960D09D57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58834" y="771168"/>
                          <a:ext cx="422507" cy="768893"/>
                        </a:xfrm>
                        <a:prstGeom prst="rect">
                          <a:avLst/>
                        </a:prstGeom>
                        <a:grp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42" name="TextBox 41">
                          <a:extLst>
                            <a:ext uri="{FF2B5EF4-FFF2-40B4-BE49-F238E27FC236}">
                              <a16:creationId xmlns:a16="http://schemas.microsoft.com/office/drawing/2014/main" id="{06F040D7-87B1-48F7-972F-2E960D09D575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58834" y="771168"/>
                          <a:ext cx="422507" cy="768893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 l="-29630" t="-20000" r="-3704" b="-1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ko-KR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29" name="그룹 28">
                    <a:extLst>
                      <a:ext uri="{FF2B5EF4-FFF2-40B4-BE49-F238E27FC236}">
                        <a16:creationId xmlns:a16="http://schemas.microsoft.com/office/drawing/2014/main" id="{451035FA-1025-42D2-9165-FA2BAE5E867B}"/>
                      </a:ext>
                    </a:extLst>
                  </p:cNvPr>
                  <p:cNvGrpSpPr/>
                  <p:nvPr/>
                </p:nvGrpSpPr>
                <p:grpSpPr>
                  <a:xfrm>
                    <a:off x="1194217" y="306946"/>
                    <a:ext cx="1193326" cy="1193326"/>
                    <a:chOff x="7126097" y="348680"/>
                    <a:chExt cx="1604683" cy="1604683"/>
                  </a:xfrm>
                  <a:grpFill/>
                </p:grpSpPr>
                <p:sp>
                  <p:nvSpPr>
                    <p:cNvPr id="35" name="타원 34">
                      <a:extLst>
                        <a:ext uri="{FF2B5EF4-FFF2-40B4-BE49-F238E27FC236}">
                          <a16:creationId xmlns:a16="http://schemas.microsoft.com/office/drawing/2014/main" id="{4D0EF962-30C2-45E2-BB6E-8448F8D2B9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97" y="348680"/>
                      <a:ext cx="1604683" cy="1604683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ko-KR" altLang="en-US" sz="1200" dirty="0"/>
                    </a:p>
                  </p:txBody>
                </p:sp>
                <p:cxnSp>
                  <p:nvCxnSpPr>
                    <p:cNvPr id="36" name="직선 화살표 연결선 35">
                      <a:extLst>
                        <a:ext uri="{FF2B5EF4-FFF2-40B4-BE49-F238E27FC236}">
                          <a16:creationId xmlns:a16="http://schemas.microsoft.com/office/drawing/2014/main" id="{798C2D5E-8322-4CC6-BDBD-7637F8F1DF6F}"/>
                        </a:ext>
                      </a:extLst>
                    </p:cNvPr>
                    <p:cNvCxnSpPr>
                      <a:cxnSpLocks/>
                      <a:endCxn id="35" idx="6"/>
                    </p:cNvCxnSpPr>
                    <p:nvPr/>
                  </p:nvCxnSpPr>
                  <p:spPr>
                    <a:xfrm>
                      <a:off x="8178824" y="1151022"/>
                      <a:ext cx="551956" cy="0"/>
                    </a:xfrm>
                    <a:prstGeom prst="straightConnector1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직선 화살표 연결선 36">
                      <a:extLst>
                        <a:ext uri="{FF2B5EF4-FFF2-40B4-BE49-F238E27FC236}">
                          <a16:creationId xmlns:a16="http://schemas.microsoft.com/office/drawing/2014/main" id="{FDFCB1B4-0923-4C15-BE61-B7F74E25E36A}"/>
                        </a:ext>
                      </a:extLst>
                    </p:cNvPr>
                    <p:cNvCxnSpPr>
                      <a:cxnSpLocks/>
                      <a:endCxn id="35" idx="2"/>
                    </p:cNvCxnSpPr>
                    <p:nvPr/>
                  </p:nvCxnSpPr>
                  <p:spPr>
                    <a:xfrm flipH="1">
                      <a:off x="7126097" y="1151022"/>
                      <a:ext cx="544007" cy="0"/>
                    </a:xfrm>
                    <a:prstGeom prst="straightConnector1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8" name="TextBox 37">
                          <a:extLst>
                            <a:ext uri="{FF2B5EF4-FFF2-40B4-BE49-F238E27FC236}">
                              <a16:creationId xmlns:a16="http://schemas.microsoft.com/office/drawing/2014/main" id="{AC1229E9-8F68-4F4E-9189-6BDA7F45268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58834" y="771168"/>
                          <a:ext cx="422507" cy="768893"/>
                        </a:xfrm>
                        <a:prstGeom prst="rect">
                          <a:avLst/>
                        </a:prstGeom>
                        <a:grp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38" name="TextBox 37">
                          <a:extLst>
                            <a:ext uri="{FF2B5EF4-FFF2-40B4-BE49-F238E27FC236}">
                              <a16:creationId xmlns:a16="http://schemas.microsoft.com/office/drawing/2014/main" id="{AC1229E9-8F68-4F4E-9189-6BDA7F45268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58834" y="771168"/>
                          <a:ext cx="422507" cy="768893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 l="-29630" t="-20000" r="-3704" b="-1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ko-KR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30" name="그룹 29">
                    <a:extLst>
                      <a:ext uri="{FF2B5EF4-FFF2-40B4-BE49-F238E27FC236}">
                        <a16:creationId xmlns:a16="http://schemas.microsoft.com/office/drawing/2014/main" id="{36BAB1C2-0D85-4AB4-8332-29316BC30DB0}"/>
                      </a:ext>
                    </a:extLst>
                  </p:cNvPr>
                  <p:cNvGrpSpPr/>
                  <p:nvPr/>
                </p:nvGrpSpPr>
                <p:grpSpPr>
                  <a:xfrm>
                    <a:off x="2387542" y="306946"/>
                    <a:ext cx="1193326" cy="1193326"/>
                    <a:chOff x="7126097" y="348680"/>
                    <a:chExt cx="1604683" cy="1604683"/>
                  </a:xfrm>
                  <a:grpFill/>
                </p:grpSpPr>
                <p:sp>
                  <p:nvSpPr>
                    <p:cNvPr id="31" name="타원 30">
                      <a:extLst>
                        <a:ext uri="{FF2B5EF4-FFF2-40B4-BE49-F238E27FC236}">
                          <a16:creationId xmlns:a16="http://schemas.microsoft.com/office/drawing/2014/main" id="{D0C93BDF-16B1-4CB6-885E-17389140C3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6097" y="348680"/>
                      <a:ext cx="1604683" cy="1604683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ko-KR" altLang="en-US" sz="1200" dirty="0"/>
                    </a:p>
                  </p:txBody>
                </p:sp>
                <p:cxnSp>
                  <p:nvCxnSpPr>
                    <p:cNvPr id="32" name="직선 화살표 연결선 31">
                      <a:extLst>
                        <a:ext uri="{FF2B5EF4-FFF2-40B4-BE49-F238E27FC236}">
                          <a16:creationId xmlns:a16="http://schemas.microsoft.com/office/drawing/2014/main" id="{7B900CBA-325B-43EE-BC89-0E154A08B180}"/>
                        </a:ext>
                      </a:extLst>
                    </p:cNvPr>
                    <p:cNvCxnSpPr>
                      <a:cxnSpLocks/>
                      <a:endCxn id="31" idx="6"/>
                    </p:cNvCxnSpPr>
                    <p:nvPr/>
                  </p:nvCxnSpPr>
                  <p:spPr>
                    <a:xfrm>
                      <a:off x="8178824" y="1151022"/>
                      <a:ext cx="551956" cy="0"/>
                    </a:xfrm>
                    <a:prstGeom prst="straightConnector1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직선 화살표 연결선 32">
                      <a:extLst>
                        <a:ext uri="{FF2B5EF4-FFF2-40B4-BE49-F238E27FC236}">
                          <a16:creationId xmlns:a16="http://schemas.microsoft.com/office/drawing/2014/main" id="{8F04C63E-2FA7-421E-A9CD-EB4FCCDB06FF}"/>
                        </a:ext>
                      </a:extLst>
                    </p:cNvPr>
                    <p:cNvCxnSpPr>
                      <a:cxnSpLocks/>
                      <a:endCxn id="31" idx="2"/>
                    </p:cNvCxnSpPr>
                    <p:nvPr/>
                  </p:nvCxnSpPr>
                  <p:spPr>
                    <a:xfrm flipH="1">
                      <a:off x="7126097" y="1151022"/>
                      <a:ext cx="544007" cy="0"/>
                    </a:xfrm>
                    <a:prstGeom prst="straightConnector1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4" name="TextBox 33">
                          <a:extLst>
                            <a:ext uri="{FF2B5EF4-FFF2-40B4-BE49-F238E27FC236}">
                              <a16:creationId xmlns:a16="http://schemas.microsoft.com/office/drawing/2014/main" id="{D4D783B6-A4DD-4953-9F82-5646FBFBF78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58834" y="771168"/>
                          <a:ext cx="422507" cy="768893"/>
                        </a:xfrm>
                        <a:prstGeom prst="rect">
                          <a:avLst/>
                        </a:prstGeom>
                        <a:grp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34" name="TextBox 33">
                          <a:extLst>
                            <a:ext uri="{FF2B5EF4-FFF2-40B4-BE49-F238E27FC236}">
                              <a16:creationId xmlns:a16="http://schemas.microsoft.com/office/drawing/2014/main" id="{D4D783B6-A4DD-4953-9F82-5646FBFBF78F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58834" y="771168"/>
                          <a:ext cx="422507" cy="768893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 l="-29630" t="-20000" r="-3704" b="-1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ko-KR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pic>
              <p:nvPicPr>
                <p:cNvPr id="26" name="그림 25" descr="그룹, 연기, 여러개이(가) 표시된 사진&#10;&#10;자동 생성된 설명">
                  <a:extLst>
                    <a:ext uri="{FF2B5EF4-FFF2-40B4-BE49-F238E27FC236}">
                      <a16:creationId xmlns:a16="http://schemas.microsoft.com/office/drawing/2014/main" id="{A95C03F1-42D3-4253-9466-A945CD4CEC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l="7147" r="2718"/>
                <a:stretch/>
              </p:blipFill>
              <p:spPr>
                <a:xfrm>
                  <a:off x="3569043" y="0"/>
                  <a:ext cx="3581759" cy="2217330"/>
                </a:xfrm>
                <a:prstGeom prst="rect">
                  <a:avLst/>
                </a:prstGeom>
              </p:spPr>
            </p:pic>
            <p:pic>
              <p:nvPicPr>
                <p:cNvPr id="27" name="그림 26" descr="그룹, 연기, 여러개이(가) 표시된 사진&#10;&#10;자동 생성된 설명">
                  <a:extLst>
                    <a:ext uri="{FF2B5EF4-FFF2-40B4-BE49-F238E27FC236}">
                      <a16:creationId xmlns:a16="http://schemas.microsoft.com/office/drawing/2014/main" id="{6F305F65-4C42-465D-B61F-22685541C6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l="7147" r="2718"/>
                <a:stretch/>
              </p:blipFill>
              <p:spPr>
                <a:xfrm>
                  <a:off x="7156383" y="-5391"/>
                  <a:ext cx="3581759" cy="2217330"/>
                </a:xfrm>
                <a:prstGeom prst="rect">
                  <a:avLst/>
                </a:prstGeom>
              </p:spPr>
            </p:pic>
          </p:grpSp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C31EE6C4-D250-4242-9C45-27FA765E35F5}"/>
                  </a:ext>
                </a:extLst>
              </p:cNvPr>
              <p:cNvGrpSpPr/>
              <p:nvPr/>
            </p:nvGrpSpPr>
            <p:grpSpPr>
              <a:xfrm>
                <a:off x="3659956" y="2967885"/>
                <a:ext cx="4931117" cy="883949"/>
                <a:chOff x="3659957" y="2967885"/>
                <a:chExt cx="4931118" cy="883949"/>
              </a:xfrm>
            </p:grpSpPr>
            <p:cxnSp>
              <p:nvCxnSpPr>
                <p:cNvPr id="19" name="직선 화살표 연결선 18">
                  <a:extLst>
                    <a:ext uri="{FF2B5EF4-FFF2-40B4-BE49-F238E27FC236}">
                      <a16:creationId xmlns:a16="http://schemas.microsoft.com/office/drawing/2014/main" id="{4168A2B3-20FD-473B-9E63-529411CD23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59957" y="2967885"/>
                  <a:ext cx="1339889" cy="873683"/>
                </a:xfrm>
                <a:prstGeom prst="straightConnector1">
                  <a:avLst/>
                </a:prstGeom>
                <a:ln w="57150">
                  <a:solidFill>
                    <a:srgbClr val="92D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직선 화살표 연결선 19">
                  <a:extLst>
                    <a:ext uri="{FF2B5EF4-FFF2-40B4-BE49-F238E27FC236}">
                      <a16:creationId xmlns:a16="http://schemas.microsoft.com/office/drawing/2014/main" id="{9BC270D4-37C5-4D2B-9C47-41F2B5F6B9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10433" y="2975676"/>
                  <a:ext cx="0" cy="840401"/>
                </a:xfrm>
                <a:prstGeom prst="straightConnector1">
                  <a:avLst/>
                </a:prstGeom>
                <a:ln w="57150">
                  <a:solidFill>
                    <a:srgbClr val="92D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직선 화살표 연결선 20">
                  <a:extLst>
                    <a:ext uri="{FF2B5EF4-FFF2-40B4-BE49-F238E27FC236}">
                      <a16:creationId xmlns:a16="http://schemas.microsoft.com/office/drawing/2014/main" id="{C321A526-E736-4822-8125-A890326700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51186" y="2978151"/>
                  <a:ext cx="1339889" cy="873683"/>
                </a:xfrm>
                <a:prstGeom prst="straightConnector1">
                  <a:avLst/>
                </a:prstGeom>
                <a:ln w="57150">
                  <a:solidFill>
                    <a:srgbClr val="92D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그룹 9">
                <a:extLst>
                  <a:ext uri="{FF2B5EF4-FFF2-40B4-BE49-F238E27FC236}">
                    <a16:creationId xmlns:a16="http://schemas.microsoft.com/office/drawing/2014/main" id="{6CA54A2D-B6AB-4216-8CBB-201B5C448883}"/>
                  </a:ext>
                </a:extLst>
              </p:cNvPr>
              <p:cNvGrpSpPr/>
              <p:nvPr/>
            </p:nvGrpSpPr>
            <p:grpSpPr>
              <a:xfrm>
                <a:off x="3659958" y="4803893"/>
                <a:ext cx="4931117" cy="652622"/>
                <a:chOff x="3659958" y="2816034"/>
                <a:chExt cx="4931117" cy="1035800"/>
              </a:xfrm>
            </p:grpSpPr>
            <p:cxnSp>
              <p:nvCxnSpPr>
                <p:cNvPr id="16" name="직선 화살표 연결선 15">
                  <a:extLst>
                    <a:ext uri="{FF2B5EF4-FFF2-40B4-BE49-F238E27FC236}">
                      <a16:creationId xmlns:a16="http://schemas.microsoft.com/office/drawing/2014/main" id="{AC5AC86C-A2E5-4909-8E51-733138DACC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59958" y="2816034"/>
                  <a:ext cx="1207877" cy="1025534"/>
                </a:xfrm>
                <a:prstGeom prst="straightConnector1">
                  <a:avLst/>
                </a:prstGeom>
                <a:ln w="57150">
                  <a:solidFill>
                    <a:srgbClr val="92D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직선 화살표 연결선 16">
                  <a:extLst>
                    <a:ext uri="{FF2B5EF4-FFF2-40B4-BE49-F238E27FC236}">
                      <a16:creationId xmlns:a16="http://schemas.microsoft.com/office/drawing/2014/main" id="{CC666832-B264-4F23-B9D9-528FB48409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10433" y="2975676"/>
                  <a:ext cx="0" cy="840401"/>
                </a:xfrm>
                <a:prstGeom prst="straightConnector1">
                  <a:avLst/>
                </a:prstGeom>
                <a:ln w="57150">
                  <a:solidFill>
                    <a:srgbClr val="92D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직선 화살표 연결선 17">
                  <a:extLst>
                    <a:ext uri="{FF2B5EF4-FFF2-40B4-BE49-F238E27FC236}">
                      <a16:creationId xmlns:a16="http://schemas.microsoft.com/office/drawing/2014/main" id="{4EE783E2-D6C3-4459-9097-2D6329E85E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24167" y="2831471"/>
                  <a:ext cx="1266908" cy="1020363"/>
                </a:xfrm>
                <a:prstGeom prst="straightConnector1">
                  <a:avLst/>
                </a:prstGeom>
                <a:ln w="57150">
                  <a:solidFill>
                    <a:srgbClr val="92D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8DFF00-7BDE-45FE-B69C-6331F1318773}"/>
                  </a:ext>
                </a:extLst>
              </p:cNvPr>
              <p:cNvSpPr txBox="1"/>
              <p:nvPr/>
            </p:nvSpPr>
            <p:spPr>
              <a:xfrm>
                <a:off x="5638800" y="2971800"/>
                <a:ext cx="65" cy="291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2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51B4B1-8D37-4F96-A305-0B71634C9E29}"/>
                  </a:ext>
                </a:extLst>
              </p:cNvPr>
              <p:cNvSpPr txBox="1"/>
              <p:nvPr/>
            </p:nvSpPr>
            <p:spPr>
              <a:xfrm>
                <a:off x="-556874" y="5567850"/>
                <a:ext cx="2326760" cy="786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solidFill>
                      <a:srgbClr val="FF0000"/>
                    </a:solidFill>
                  </a:rPr>
                  <a:t>Freezes after horizon crossing</a:t>
                </a:r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id="{02FFB6F8-E440-45F6-88AC-1354C5C3054C}"/>
                  </a:ext>
                </a:extLst>
              </p:cNvPr>
              <p:cNvSpPr/>
              <p:nvPr/>
            </p:nvSpPr>
            <p:spPr>
              <a:xfrm>
                <a:off x="4730330" y="1605900"/>
                <a:ext cx="2738589" cy="1707906"/>
              </a:xfrm>
              <a:prstGeom prst="roundRect">
                <a:avLst>
                  <a:gd name="adj" fmla="val 10177"/>
                </a:avLst>
              </a:prstGeom>
              <a:noFill/>
              <a:ln w="381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endParaRPr lang="ko-KR" altLang="en-US" sz="12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233148C4-6404-4F49-8C56-E3E1FA35E66D}"/>
                    </a:ext>
                  </a:extLst>
                </p:cNvPr>
                <p:cNvSpPr txBox="1"/>
                <p:nvPr/>
              </p:nvSpPr>
              <p:spPr>
                <a:xfrm>
                  <a:off x="259970" y="3104407"/>
                  <a:ext cx="271896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ko-KR" b="0" dirty="0"/>
                    <a:t>Quantum fluctuations of </a:t>
                  </a:r>
                  <a14:m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a14:m>
                  <a:endParaRPr lang="en-US" altLang="ko-KR" dirty="0"/>
                </a:p>
              </p:txBody>
            </p:sp>
          </mc:Choice>
          <mc:Fallback xmlns="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233148C4-6404-4F49-8C56-E3E1FA35E6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970" y="3104407"/>
                  <a:ext cx="2718960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724" t="-9524" b="-2063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4849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5D42A9-DB9F-4DBB-80A4-9C33E3DF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Hubble selection: Setup</a:t>
            </a:r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96977E2-9B51-4949-8E4A-A6F23E29A6AB}"/>
              </a:ext>
            </a:extLst>
          </p:cNvPr>
          <p:cNvGrpSpPr/>
          <p:nvPr/>
        </p:nvGrpSpPr>
        <p:grpSpPr>
          <a:xfrm>
            <a:off x="3047383" y="2496846"/>
            <a:ext cx="6967248" cy="941810"/>
            <a:chOff x="1981764" y="3258671"/>
            <a:chExt cx="6926019" cy="936238"/>
          </a:xfrm>
        </p:grpSpPr>
        <p:pic>
          <p:nvPicPr>
            <p:cNvPr id="5" name="그림 4" descr="텍스트, 시계이(가) 표시된 사진&#10;&#10;자동 생성된 설명">
              <a:extLst>
                <a:ext uri="{FF2B5EF4-FFF2-40B4-BE49-F238E27FC236}">
                  <a16:creationId xmlns:a16="http://schemas.microsoft.com/office/drawing/2014/main" id="{C4B5271A-586A-48F0-843F-6C2854457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81764" y="3282429"/>
              <a:ext cx="983969" cy="895852"/>
            </a:xfrm>
            <a:prstGeom prst="rect">
              <a:avLst/>
            </a:prstGeom>
          </p:spPr>
        </p:pic>
        <p:pic>
          <p:nvPicPr>
            <p:cNvPr id="6" name="그림 5" descr="텍스트, 시계, 안테나이(가) 표시된 사진&#10;&#10;자동 생성된 설명">
              <a:extLst>
                <a:ext uri="{FF2B5EF4-FFF2-40B4-BE49-F238E27FC236}">
                  <a16:creationId xmlns:a16="http://schemas.microsoft.com/office/drawing/2014/main" id="{BD8AE902-BA1F-4A92-829C-6AA86D66A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84615" y="3295385"/>
              <a:ext cx="983968" cy="866480"/>
            </a:xfrm>
            <a:prstGeom prst="rect">
              <a:avLst/>
            </a:prstGeom>
          </p:spPr>
        </p:pic>
        <p:pic>
          <p:nvPicPr>
            <p:cNvPr id="7" name="그림 6" descr="시계이(가) 표시된 사진&#10;&#10;자동 생성된 설명">
              <a:extLst>
                <a:ext uri="{FF2B5EF4-FFF2-40B4-BE49-F238E27FC236}">
                  <a16:creationId xmlns:a16="http://schemas.microsoft.com/office/drawing/2014/main" id="{E60F0767-5CBB-417A-A215-C8800A838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82783" y="3258671"/>
              <a:ext cx="976626" cy="910538"/>
            </a:xfrm>
            <a:prstGeom prst="rect">
              <a:avLst/>
            </a:prstGeom>
          </p:spPr>
        </p:pic>
        <p:pic>
          <p:nvPicPr>
            <p:cNvPr id="8" name="그림 7" descr="시계이(가) 표시된 사진&#10;&#10;자동 생성된 설명">
              <a:extLst>
                <a:ext uri="{FF2B5EF4-FFF2-40B4-BE49-F238E27FC236}">
                  <a16:creationId xmlns:a16="http://schemas.microsoft.com/office/drawing/2014/main" id="{DDE606ED-94A1-4208-8ECB-EEC60F078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59542" y="3262342"/>
              <a:ext cx="998655" cy="932567"/>
            </a:xfrm>
            <a:prstGeom prst="rect">
              <a:avLst/>
            </a:prstGeom>
          </p:spPr>
        </p:pic>
        <p:sp>
          <p:nvSpPr>
            <p:cNvPr id="9" name="더하기 기호 8">
              <a:extLst>
                <a:ext uri="{FF2B5EF4-FFF2-40B4-BE49-F238E27FC236}">
                  <a16:creationId xmlns:a16="http://schemas.microsoft.com/office/drawing/2014/main" id="{08205655-103B-40E6-96CD-1FFE4A060509}"/>
                </a:ext>
              </a:extLst>
            </p:cNvPr>
            <p:cNvSpPr/>
            <p:nvPr/>
          </p:nvSpPr>
          <p:spPr>
            <a:xfrm>
              <a:off x="3028374" y="3507085"/>
              <a:ext cx="446539" cy="446540"/>
            </a:xfrm>
            <a:prstGeom prst="mathPlus">
              <a:avLst>
                <a:gd name="adj1" fmla="val 979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더하기 기호 9">
              <a:extLst>
                <a:ext uri="{FF2B5EF4-FFF2-40B4-BE49-F238E27FC236}">
                  <a16:creationId xmlns:a16="http://schemas.microsoft.com/office/drawing/2014/main" id="{B5737EF2-83F9-4DA6-93B5-A2D8CCB714E5}"/>
                </a:ext>
              </a:extLst>
            </p:cNvPr>
            <p:cNvSpPr/>
            <p:nvPr/>
          </p:nvSpPr>
          <p:spPr>
            <a:xfrm>
              <a:off x="4624741" y="3505358"/>
              <a:ext cx="446539" cy="446540"/>
            </a:xfrm>
            <a:prstGeom prst="mathPlus">
              <a:avLst>
                <a:gd name="adj1" fmla="val 979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더하기 기호 10">
              <a:extLst>
                <a:ext uri="{FF2B5EF4-FFF2-40B4-BE49-F238E27FC236}">
                  <a16:creationId xmlns:a16="http://schemas.microsoft.com/office/drawing/2014/main" id="{9F3C7FD2-35C5-4234-8519-EEB56977231E}"/>
                </a:ext>
              </a:extLst>
            </p:cNvPr>
            <p:cNvSpPr/>
            <p:nvPr/>
          </p:nvSpPr>
          <p:spPr>
            <a:xfrm>
              <a:off x="6230676" y="3505358"/>
              <a:ext cx="446539" cy="446540"/>
            </a:xfrm>
            <a:prstGeom prst="mathPlus">
              <a:avLst>
                <a:gd name="adj1" fmla="val 979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더하기 기호 11">
              <a:extLst>
                <a:ext uri="{FF2B5EF4-FFF2-40B4-BE49-F238E27FC236}">
                  <a16:creationId xmlns:a16="http://schemas.microsoft.com/office/drawing/2014/main" id="{329C6BFC-3AC3-48FA-9187-0897AF6810DF}"/>
                </a:ext>
              </a:extLst>
            </p:cNvPr>
            <p:cNvSpPr/>
            <p:nvPr/>
          </p:nvSpPr>
          <p:spPr>
            <a:xfrm>
              <a:off x="7838838" y="3512565"/>
              <a:ext cx="446539" cy="446540"/>
            </a:xfrm>
            <a:prstGeom prst="mathPlus">
              <a:avLst>
                <a:gd name="adj1" fmla="val 979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1F1D65-BEAB-4E90-B9D2-BDED07525942}"/>
                </a:ext>
              </a:extLst>
            </p:cNvPr>
            <p:cNvSpPr txBox="1"/>
            <p:nvPr/>
          </p:nvSpPr>
          <p:spPr>
            <a:xfrm>
              <a:off x="8369571" y="3429856"/>
              <a:ext cx="538212" cy="541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4000" b="1" dirty="0"/>
                <a:t>...</a:t>
              </a:r>
              <a:endParaRPr lang="ko-KR" altLang="en-US" sz="4000" b="1" dirty="0"/>
            </a:p>
          </p:txBody>
        </p:sp>
      </p:grpSp>
      <p:pic>
        <p:nvPicPr>
          <p:cNvPr id="14" name="내용 개체 틀 16">
            <a:extLst>
              <a:ext uri="{FF2B5EF4-FFF2-40B4-BE49-F238E27FC236}">
                <a16:creationId xmlns:a16="http://schemas.microsoft.com/office/drawing/2014/main" id="{2D1063C5-704D-4FF4-B1A5-DA37159A9D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3640461"/>
            <a:ext cx="5181600" cy="203809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3B5F344-CAEA-4196-8E82-0D13213B526D}"/>
              </a:ext>
            </a:extLst>
          </p:cNvPr>
          <p:cNvSpPr txBox="1"/>
          <p:nvPr/>
        </p:nvSpPr>
        <p:spPr>
          <a:xfrm>
            <a:off x="2283282" y="2082502"/>
            <a:ext cx="2351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For each Hubble patch</a:t>
            </a:r>
            <a:endParaRPr lang="ko-KR" altLang="en-US" dirty="0"/>
          </a:p>
        </p:txBody>
      </p:sp>
      <p:sp>
        <p:nvSpPr>
          <p:cNvPr id="29" name="화살표: 오른쪽 28">
            <a:extLst>
              <a:ext uri="{FF2B5EF4-FFF2-40B4-BE49-F238E27FC236}">
                <a16:creationId xmlns:a16="http://schemas.microsoft.com/office/drawing/2014/main" id="{F223994F-3620-47B7-9A9F-618A7937AC78}"/>
              </a:ext>
            </a:extLst>
          </p:cNvPr>
          <p:cNvSpPr/>
          <p:nvPr/>
        </p:nvSpPr>
        <p:spPr>
          <a:xfrm rot="7976037">
            <a:off x="3022326" y="3982005"/>
            <a:ext cx="1350947" cy="116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화살표: 오른쪽 29">
            <a:extLst>
              <a:ext uri="{FF2B5EF4-FFF2-40B4-BE49-F238E27FC236}">
                <a16:creationId xmlns:a16="http://schemas.microsoft.com/office/drawing/2014/main" id="{F174EAB1-627F-43CE-9F73-A449056391B0}"/>
              </a:ext>
            </a:extLst>
          </p:cNvPr>
          <p:cNvSpPr/>
          <p:nvPr/>
        </p:nvSpPr>
        <p:spPr>
          <a:xfrm>
            <a:off x="4814999" y="4610823"/>
            <a:ext cx="2590724" cy="97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F15F3032-14C2-490A-8608-CAF3EAF468B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89" y="3640461"/>
            <a:ext cx="5609436" cy="203809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A053119-0530-44B9-987C-BE5F0BACA4D1}"/>
              </a:ext>
            </a:extLst>
          </p:cNvPr>
          <p:cNvSpPr txBox="1"/>
          <p:nvPr/>
        </p:nvSpPr>
        <p:spPr>
          <a:xfrm>
            <a:off x="5271086" y="4326817"/>
            <a:ext cx="188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Randomness among the space</a:t>
            </a:r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6613CF-DA8D-4FF2-B2EC-56FF94E62077}"/>
              </a:ext>
            </a:extLst>
          </p:cNvPr>
          <p:cNvSpPr txBox="1"/>
          <p:nvPr/>
        </p:nvSpPr>
        <p:spPr>
          <a:xfrm rot="18757881">
            <a:off x="2738073" y="3629681"/>
            <a:ext cx="163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Time evolution</a:t>
            </a:r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4F00D6-B75D-4210-BC9F-641C0717FAA1}"/>
              </a:ext>
            </a:extLst>
          </p:cNvPr>
          <p:cNvSpPr txBox="1"/>
          <p:nvPr/>
        </p:nvSpPr>
        <p:spPr>
          <a:xfrm>
            <a:off x="861841" y="5025806"/>
            <a:ext cx="305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Stochastic</a:t>
            </a:r>
            <a:r>
              <a:rPr lang="en-US" altLang="ko-KR" dirty="0"/>
              <a:t> evolution trajectory</a:t>
            </a:r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62D357-A9BC-4C2E-BEC3-5C8FBEFDCBD4}"/>
              </a:ext>
            </a:extLst>
          </p:cNvPr>
          <p:cNvSpPr txBox="1"/>
          <p:nvPr/>
        </p:nvSpPr>
        <p:spPr>
          <a:xfrm>
            <a:off x="9749375" y="4542497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Global </a:t>
            </a:r>
            <a:r>
              <a:rPr lang="en-US" altLang="ko-KR" dirty="0">
                <a:solidFill>
                  <a:srgbClr val="FF0000"/>
                </a:solidFill>
              </a:rPr>
              <a:t>distribution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CB6D69-000E-4393-BD24-54D8892CC2B5}"/>
              </a:ext>
            </a:extLst>
          </p:cNvPr>
          <p:cNvSpPr txBox="1"/>
          <p:nvPr/>
        </p:nvSpPr>
        <p:spPr>
          <a:xfrm>
            <a:off x="5259280" y="209842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Continuous accumulation of “</a:t>
            </a:r>
            <a:r>
              <a:rPr lang="en-US" altLang="ko-KR" dirty="0">
                <a:solidFill>
                  <a:srgbClr val="FF0000"/>
                </a:solidFill>
              </a:rPr>
              <a:t>random kicks</a:t>
            </a:r>
            <a:r>
              <a:rPr lang="en-US" altLang="ko-KR" dirty="0"/>
              <a:t>” from frozen modes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51B922-0FFF-4BDA-9D11-6FD91379E8BE}"/>
              </a:ext>
            </a:extLst>
          </p:cNvPr>
          <p:cNvSpPr txBox="1"/>
          <p:nvPr/>
        </p:nvSpPr>
        <p:spPr>
          <a:xfrm>
            <a:off x="7686988" y="5913601"/>
            <a:ext cx="357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Dynamics of the global distribution?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35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67132B-68E5-4CBF-9570-ABF810779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Hubble selection: Concept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AA9AF1F-B613-4B51-978C-21B8F5F9B0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7251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Access to higher potentials by accumulated random kicks</a:t>
                </a:r>
              </a:p>
              <a:p>
                <a:r>
                  <a:rPr lang="en-US" altLang="ko-KR" dirty="0"/>
                  <a:t>Higher potential, higher Hubble rate, greater volume expansion</a:t>
                </a:r>
              </a:p>
              <a:p>
                <a:pPr lvl="1"/>
                <a:r>
                  <a:rPr lang="en-US" altLang="ko-KR" dirty="0"/>
                  <a:t>Can dominant volume of the universe be at higher potentials?</a:t>
                </a:r>
              </a:p>
              <a:p>
                <a:pPr lvl="1"/>
                <a:r>
                  <a:rPr lang="en-US" altLang="ko-KR" dirty="0"/>
                  <a:t>“Eternal inflation” applied for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altLang="ko-KR" dirty="0"/>
              </a:p>
              <a:p>
                <a:r>
                  <a:rPr lang="en-US" altLang="ko-KR" dirty="0"/>
                  <a:t>Yes, it can, under several conditions.</a:t>
                </a:r>
                <a:endParaRPr lang="ko-KR" altLang="en-US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AA9AF1F-B613-4B51-978C-21B8F5F9B0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7251"/>
              </a:xfrm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95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ECCE80-766B-418A-A0C6-897CF58A1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Hubble selection: Analogy</a:t>
            </a:r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4E1C88B-75F4-4968-9F22-D18549A2B160}"/>
              </a:ext>
            </a:extLst>
          </p:cNvPr>
          <p:cNvGrpSpPr/>
          <p:nvPr/>
        </p:nvGrpSpPr>
        <p:grpSpPr>
          <a:xfrm>
            <a:off x="6095998" y="4673442"/>
            <a:ext cx="5369034" cy="2023930"/>
            <a:chOff x="3411483" y="3987527"/>
            <a:chExt cx="5369034" cy="2023930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97E5A78A-9C7F-4120-935D-A12F1FD1E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483" y="3987527"/>
              <a:ext cx="5369034" cy="1950749"/>
            </a:xfrm>
            <a:prstGeom prst="rect">
              <a:avLst/>
            </a:prstGeom>
          </p:spPr>
        </p:pic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AC7A2624-A3EC-4579-9904-2CE730872B67}"/>
                </a:ext>
              </a:extLst>
            </p:cNvPr>
            <p:cNvSpPr/>
            <p:nvPr/>
          </p:nvSpPr>
          <p:spPr>
            <a:xfrm>
              <a:off x="5809129" y="4984375"/>
              <a:ext cx="170330" cy="17033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A2D1D0-D552-4732-A9AA-55E190483224}"/>
                </a:ext>
              </a:extLst>
            </p:cNvPr>
            <p:cNvSpPr txBox="1"/>
            <p:nvPr/>
          </p:nvSpPr>
          <p:spPr>
            <a:xfrm>
              <a:off x="5486400" y="4139031"/>
              <a:ext cx="1760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chemeClr val="accent4"/>
                  </a:solidFill>
                </a:rPr>
                <a:t>Hubble selection</a:t>
              </a:r>
              <a:endParaRPr lang="ko-KR" alt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38331C-8D2C-4D91-9628-CE042C0DCB02}"/>
                </a:ext>
              </a:extLst>
            </p:cNvPr>
            <p:cNvSpPr txBox="1"/>
            <p:nvPr/>
          </p:nvSpPr>
          <p:spPr>
            <a:xfrm>
              <a:off x="4219041" y="5642125"/>
              <a:ext cx="1984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5"/>
                  </a:solidFill>
                </a:rPr>
                <a:t>Classical roll down</a:t>
              </a:r>
              <a:endParaRPr lang="ko-KR" alt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1D0B2D79-C20E-4CE0-83FA-4120CDA59843}"/>
                </a:ext>
              </a:extLst>
            </p:cNvPr>
            <p:cNvSpPr/>
            <p:nvPr/>
          </p:nvSpPr>
          <p:spPr>
            <a:xfrm>
              <a:off x="4572001" y="5375455"/>
              <a:ext cx="170330" cy="170330"/>
            </a:xfrm>
            <a:prstGeom prst="ellipse">
              <a:avLst/>
            </a:prstGeom>
            <a:noFill/>
            <a:ln w="28575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표 4">
                <a:extLst>
                  <a:ext uri="{FF2B5EF4-FFF2-40B4-BE49-F238E27FC236}">
                    <a16:creationId xmlns:a16="http://schemas.microsoft.com/office/drawing/2014/main" id="{BC4BAB42-3A44-4AE3-8056-E953A7F27A8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56241470"/>
                  </p:ext>
                </p:extLst>
              </p:nvPr>
            </p:nvGraphicFramePr>
            <p:xfrm>
              <a:off x="838200" y="1825625"/>
              <a:ext cx="10515597" cy="27983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31141">
                      <a:extLst>
                        <a:ext uri="{9D8B030D-6E8A-4147-A177-3AD203B41FA5}">
                          <a16:colId xmlns:a16="http://schemas.microsoft.com/office/drawing/2014/main" val="325029991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3280338351"/>
                        </a:ext>
                      </a:extLst>
                    </a:gridCol>
                    <a:gridCol w="4226856">
                      <a:extLst>
                        <a:ext uri="{9D8B030D-6E8A-4147-A177-3AD203B41FA5}">
                          <a16:colId xmlns:a16="http://schemas.microsoft.com/office/drawing/2014/main" val="16397750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Natural</a:t>
                          </a:r>
                          <a:r>
                            <a:rPr lang="ko-KR" altLang="en-US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 </a:t>
                          </a:r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selection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Hubble selection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38682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Applied to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Organisms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Hubble patches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1618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“Offspring” production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Reproduction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Hubble expansion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28911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… rate differs by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Adaptation to environment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ko-KR" b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ko-KR" b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altLang="ko-KR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b="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US" altLang="ko-KR" b="0" smtClean="0"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f>
                                  <m:f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altLang="ko-KR" b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ko-KR" b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US" altLang="ko-KR" b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ko-KR" b="0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  <m:r>
                                      <a:rPr lang="en-US" altLang="ko-KR" b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altLang="ko-KR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sSubSup>
                                      <m:sSubSup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b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altLang="ko-KR" b="0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sub>
                                      <m:sup>
                                        <m:r>
                                          <a:rPr lang="en-US" altLang="ko-KR" b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altLang="ko-KR" b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3323443"/>
                      </a:ext>
                    </a:extLst>
                  </a:tr>
                  <a:tr h="18542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…</a:t>
                          </a:r>
                          <a:r>
                            <a:rPr lang="ko-KR" altLang="en-US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 </a:t>
                          </a:r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originate from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Genetic divergence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Quantum fluctuation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5737791"/>
                      </a:ext>
                    </a:extLst>
                  </a:tr>
                  <a:tr h="18542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Result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Dominance of genotype with higher reproduction rate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Dominance of Hubble patches with higher Hubble rate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9105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표 4">
                <a:extLst>
                  <a:ext uri="{FF2B5EF4-FFF2-40B4-BE49-F238E27FC236}">
                    <a16:creationId xmlns:a16="http://schemas.microsoft.com/office/drawing/2014/main" id="{BC4BAB42-3A44-4AE3-8056-E953A7F27A8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56241470"/>
                  </p:ext>
                </p:extLst>
              </p:nvPr>
            </p:nvGraphicFramePr>
            <p:xfrm>
              <a:off x="838200" y="1825625"/>
              <a:ext cx="10515597" cy="27983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31141">
                      <a:extLst>
                        <a:ext uri="{9D8B030D-6E8A-4147-A177-3AD203B41FA5}">
                          <a16:colId xmlns:a16="http://schemas.microsoft.com/office/drawing/2014/main" val="325029991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3280338351"/>
                        </a:ext>
                      </a:extLst>
                    </a:gridCol>
                    <a:gridCol w="4226856">
                      <a:extLst>
                        <a:ext uri="{9D8B030D-6E8A-4147-A177-3AD203B41FA5}">
                          <a16:colId xmlns:a16="http://schemas.microsoft.com/office/drawing/2014/main" val="16397750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Natural</a:t>
                          </a:r>
                          <a:r>
                            <a:rPr lang="ko-KR" altLang="en-US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 </a:t>
                          </a:r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selection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Hubble selection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38682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Applied to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Organisms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Hubble patches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1618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“Offspring” production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Reproduction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Hubble expansion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2891199"/>
                      </a:ext>
                    </a:extLst>
                  </a:tr>
                  <a:tr h="679958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… rate differs by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Adaptation to environment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148847" t="-167857" r="-576" b="-161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32344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…</a:t>
                          </a:r>
                          <a:r>
                            <a:rPr lang="ko-KR" altLang="en-US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 </a:t>
                          </a:r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originate from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Genetic divergence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Quantum fluctuation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573779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Result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Dominance of genotype with higher reproduction rate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latin typeface="한컴 고딕" panose="02000500000000000000" pitchFamily="2" charset="-127"/>
                              <a:ea typeface="한컴 고딕" panose="02000500000000000000" pitchFamily="2" charset="-127"/>
                            </a:rPr>
                            <a:t>Dominance of Hubble patches with higher Hubble rate</a:t>
                          </a:r>
                          <a:endParaRPr lang="ko-KR" altLang="en-US" dirty="0">
                            <a:latin typeface="한컴 고딕" panose="02000500000000000000" pitchFamily="2" charset="-127"/>
                            <a:ea typeface="한컴 고딕" panose="02000500000000000000" pitchFamily="2" charset="-127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910519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CED08AA0-C056-4377-937C-B832FF9B5206}"/>
              </a:ext>
            </a:extLst>
          </p:cNvPr>
          <p:cNvSpPr/>
          <p:nvPr/>
        </p:nvSpPr>
        <p:spPr>
          <a:xfrm>
            <a:off x="7001435" y="1690688"/>
            <a:ext cx="4411245" cy="3080038"/>
          </a:xfrm>
          <a:prstGeom prst="roundRect">
            <a:avLst>
              <a:gd name="adj" fmla="val 10177"/>
            </a:avLst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CAD2686-1E2E-4498-83F5-AC1E0E491466}"/>
              </a:ext>
            </a:extLst>
          </p:cNvPr>
          <p:cNvGrpSpPr/>
          <p:nvPr/>
        </p:nvGrpSpPr>
        <p:grpSpPr>
          <a:xfrm>
            <a:off x="996080" y="4746623"/>
            <a:ext cx="4860336" cy="1950749"/>
            <a:chOff x="2502568" y="2126250"/>
            <a:chExt cx="5903496" cy="2509918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3936A1B6-177A-4D1B-9F34-C84526615DBC}"/>
                </a:ext>
              </a:extLst>
            </p:cNvPr>
            <p:cNvGrpSpPr/>
            <p:nvPr/>
          </p:nvGrpSpPr>
          <p:grpSpPr>
            <a:xfrm>
              <a:off x="2502568" y="2126250"/>
              <a:ext cx="5903496" cy="2254999"/>
              <a:chOff x="965042" y="1209424"/>
              <a:chExt cx="10697569" cy="4086225"/>
            </a:xfrm>
          </p:grpSpPr>
          <p:pic>
            <p:nvPicPr>
              <p:cNvPr id="18" name="그림 17">
                <a:extLst>
                  <a:ext uri="{FF2B5EF4-FFF2-40B4-BE49-F238E27FC236}">
                    <a16:creationId xmlns:a16="http://schemas.microsoft.com/office/drawing/2014/main" id="{98F6F9F2-1DC8-4BBF-ABD6-D2F2CB1B39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5042" y="1209424"/>
                <a:ext cx="4991100" cy="4086225"/>
              </a:xfrm>
              <a:prstGeom prst="rect">
                <a:avLst/>
              </a:prstGeom>
            </p:spPr>
          </p:pic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F7E6DBB7-BD80-4E8F-BA83-41EAD5D3AB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56142" y="1209424"/>
                <a:ext cx="5706469" cy="4086224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BE87D8-3F1E-4E79-9D49-528A2ABF67C1}"/>
                </a:ext>
              </a:extLst>
            </p:cNvPr>
            <p:cNvSpPr txBox="1"/>
            <p:nvPr/>
          </p:nvSpPr>
          <p:spPr>
            <a:xfrm>
              <a:off x="2502568" y="4381248"/>
              <a:ext cx="5903496" cy="254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000" dirty="0"/>
                <a:t>https://commons.wikimedia.org/wiki/File:Evoluci%C3%B3n_jirafa_espa%C3%B1ol.png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402AF62-7761-4461-A409-5816687832EA}"/>
              </a:ext>
            </a:extLst>
          </p:cNvPr>
          <p:cNvSpPr txBox="1"/>
          <p:nvPr/>
        </p:nvSpPr>
        <p:spPr>
          <a:xfrm>
            <a:off x="9312344" y="5585369"/>
            <a:ext cx="188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Unequal newly generated volume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321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FC8962-AAAA-44CD-8EFF-788B84A3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Hubble selection: Condition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323959-CD0D-4B2A-B78D-3BCC6F870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46651"/>
          </a:xfrm>
        </p:spPr>
        <p:txBody>
          <a:bodyPr>
            <a:normAutofit/>
          </a:bodyPr>
          <a:lstStyle/>
          <a:p>
            <a:r>
              <a:rPr lang="en-US" altLang="ko-KR" dirty="0"/>
              <a:t>Selection requires </a:t>
            </a:r>
            <a:r>
              <a:rPr lang="en-US" altLang="ko-KR" dirty="0">
                <a:solidFill>
                  <a:srgbClr val="FF0000"/>
                </a:solidFill>
              </a:rPr>
              <a:t>diversity</a:t>
            </a:r>
          </a:p>
          <a:p>
            <a:pPr lvl="1"/>
            <a:r>
              <a:rPr lang="en-US" altLang="ko-KR" dirty="0"/>
              <a:t>Effective for wide distribution (largely different field values among the space)</a:t>
            </a:r>
          </a:p>
          <a:p>
            <a:r>
              <a:rPr lang="en-US" altLang="ko-KR" dirty="0"/>
              <a:t>Conditions for Hubble selection: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</a:rPr>
              <a:t>Eternal inflation</a:t>
            </a:r>
            <a:r>
              <a:rPr lang="en-US" altLang="ko-KR" dirty="0"/>
              <a:t>: time to develop the enough divergence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</a:rPr>
              <a:t>Super Planckian field range</a:t>
            </a:r>
            <a:r>
              <a:rPr lang="en-US" altLang="ko-KR" dirty="0"/>
              <a:t>: able to ...</a:t>
            </a:r>
          </a:p>
          <a:p>
            <a:pPr lvl="2"/>
            <a:r>
              <a:rPr lang="en-US" altLang="ko-KR" dirty="0"/>
              <a:t>No Hubble selection for SM fields. Can work for typical relaxions</a:t>
            </a:r>
            <a:endParaRPr lang="en-US" altLang="ko-KR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7511F-0BF7-4F6E-8759-C81B63659520}"/>
              </a:ext>
            </a:extLst>
          </p:cNvPr>
          <p:cNvSpPr txBox="1"/>
          <p:nvPr/>
        </p:nvSpPr>
        <p:spPr>
          <a:xfrm>
            <a:off x="7395412" y="5227375"/>
            <a:ext cx="395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P. Graham, D. Kaplan, S. Rajendran, 2015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622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FC8962-AAAA-44CD-8EFF-788B84A3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Hubble selection: Result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323959-CD0D-4B2A-B78D-3BCC6F870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04470"/>
          </a:xfrm>
        </p:spPr>
        <p:txBody>
          <a:bodyPr>
            <a:normAutofit/>
          </a:bodyPr>
          <a:lstStyle/>
          <a:p>
            <a:r>
              <a:rPr lang="en-US" altLang="ko-KR" dirty="0"/>
              <a:t>Equilibrium distribution</a:t>
            </a:r>
          </a:p>
          <a:p>
            <a:pPr lvl="1"/>
            <a:r>
              <a:rPr lang="en-US" altLang="ko-KR" dirty="0"/>
              <a:t>“Boundaries” of potential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</a:rPr>
              <a:t>Localization near the boundary: “Self-organized localization”</a:t>
            </a:r>
          </a:p>
          <a:p>
            <a:pPr lvl="2"/>
            <a:r>
              <a:rPr lang="en-US" altLang="ko-KR" dirty="0"/>
              <a:t>Top of the potential</a:t>
            </a:r>
          </a:p>
          <a:p>
            <a:r>
              <a:rPr lang="en-US" altLang="ko-KR" dirty="0"/>
              <a:t>Only equilibrium distribution matters</a:t>
            </a:r>
          </a:p>
          <a:p>
            <a:pPr lvl="1"/>
            <a:r>
              <a:rPr lang="en-US" altLang="ko-KR" dirty="0"/>
              <a:t>Eternal inflation: continuously dominated by “young population”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26919-F977-436E-A5A7-D71FF0305155}"/>
              </a:ext>
            </a:extLst>
          </p:cNvPr>
          <p:cNvSpPr txBox="1"/>
          <p:nvPr/>
        </p:nvSpPr>
        <p:spPr>
          <a:xfrm>
            <a:off x="7421821" y="1027906"/>
            <a:ext cx="405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G. Giudice, M. McCullough, T. You, 2021</a:t>
            </a:r>
          </a:p>
        </p:txBody>
      </p:sp>
    </p:spTree>
    <p:extLst>
      <p:ext uri="{BB962C8B-B14F-4D97-AF65-F5344CB8AC3E}">
        <p14:creationId xmlns:p14="http://schemas.microsoft.com/office/powerpoint/2010/main" val="197193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B69238-EC09-4B4B-9B54-D78A950E1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Hubble selection: Realization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47B6E72-58D8-4421-9DBC-4801E0BDE18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6802548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𝜙</m:t>
                    </m:r>
                  </m:oMath>
                </a14:m>
                <a:r>
                  <a:rPr lang="en-US" altLang="ko-KR" dirty="0">
                    <a:sym typeface="Wingdings" panose="05000000000000000000" pitchFamily="2" charset="2"/>
                  </a:rPr>
                  <a:t> triggers 1</a:t>
                </a:r>
                <a:r>
                  <a:rPr lang="en-US" altLang="ko-KR" baseline="30000" dirty="0">
                    <a:sym typeface="Wingdings" panose="05000000000000000000" pitchFamily="2" charset="2"/>
                  </a:rPr>
                  <a:t>st</a:t>
                </a:r>
                <a:r>
                  <a:rPr lang="en-US" altLang="ko-KR" dirty="0">
                    <a:sym typeface="Wingdings" panose="05000000000000000000" pitchFamily="2" charset="2"/>
                  </a:rPr>
                  <a:t> order quantum phase transition</a:t>
                </a:r>
              </a:p>
              <a:p>
                <a:pPr lvl="1"/>
                <a:r>
                  <a:rPr lang="en-US" altLang="ko-KR" dirty="0">
                    <a:sym typeface="Wingdings" panose="05000000000000000000" pitchFamily="2" charset="2"/>
                  </a:rPr>
                  <a:t>Potential maximum at the critical point</a:t>
                </a:r>
              </a:p>
              <a:p>
                <a:pPr lvl="1"/>
                <a:r>
                  <a:rPr lang="en-US" altLang="ko-KR" dirty="0">
                    <a:sym typeface="Wingdings" panose="05000000000000000000" pitchFamily="2" charset="2"/>
                  </a:rPr>
                  <a:t>“Can we find one that can select the weak scale?”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47B6E72-58D8-4421-9DBC-4801E0BDE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6802548" cy="4351338"/>
              </a:xfrm>
              <a:blipFill>
                <a:blip r:embed="rId2"/>
                <a:stretch>
                  <a:fillRect l="-1256" r="-10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그룹 23">
            <a:extLst>
              <a:ext uri="{FF2B5EF4-FFF2-40B4-BE49-F238E27FC236}">
                <a16:creationId xmlns:a16="http://schemas.microsoft.com/office/drawing/2014/main" id="{172C9D7F-A880-4EBA-B518-C0A7A0ED7D90}"/>
              </a:ext>
            </a:extLst>
          </p:cNvPr>
          <p:cNvGrpSpPr/>
          <p:nvPr/>
        </p:nvGrpSpPr>
        <p:grpSpPr>
          <a:xfrm>
            <a:off x="1415249" y="3525666"/>
            <a:ext cx="3981450" cy="2455666"/>
            <a:chOff x="7799600" y="1564102"/>
            <a:chExt cx="3813773" cy="2485309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92D00251-4D01-4BF8-9B38-70E4CE8A0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9600" y="1564102"/>
              <a:ext cx="3813773" cy="2485309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3B912CE6-9BD1-40D8-A553-FAEC8A2135B9}"/>
                </a:ext>
              </a:extLst>
            </p:cNvPr>
            <p:cNvSpPr/>
            <p:nvPr/>
          </p:nvSpPr>
          <p:spPr>
            <a:xfrm>
              <a:off x="8786190" y="2609519"/>
              <a:ext cx="114365" cy="11436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1556990E-B915-414D-8D68-406C79FF93DC}"/>
                </a:ext>
              </a:extLst>
            </p:cNvPr>
            <p:cNvSpPr/>
            <p:nvPr/>
          </p:nvSpPr>
          <p:spPr>
            <a:xfrm>
              <a:off x="8846765" y="2396380"/>
              <a:ext cx="114365" cy="11436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82D26630-1B95-46D1-9B93-FD32E9001C91}"/>
                </a:ext>
              </a:extLst>
            </p:cNvPr>
            <p:cNvSpPr/>
            <p:nvPr/>
          </p:nvSpPr>
          <p:spPr>
            <a:xfrm>
              <a:off x="10594883" y="3785909"/>
              <a:ext cx="114365" cy="11436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A3A325C6-FC3D-4795-88CD-5DEE55FCD86F}"/>
                </a:ext>
              </a:extLst>
            </p:cNvPr>
            <p:cNvSpPr/>
            <p:nvPr/>
          </p:nvSpPr>
          <p:spPr>
            <a:xfrm>
              <a:off x="8910025" y="2190629"/>
              <a:ext cx="114365" cy="11436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prstDash val="sys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id="{3ECD3FF6-EDBA-44B5-93F7-E56BBFF7AEE9}"/>
                </a:ext>
              </a:extLst>
            </p:cNvPr>
            <p:cNvCxnSpPr>
              <a:cxnSpLocks/>
            </p:cNvCxnSpPr>
            <p:nvPr/>
          </p:nvCxnSpPr>
          <p:spPr>
            <a:xfrm>
              <a:off x="9072282" y="2340853"/>
              <a:ext cx="1488142" cy="143329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그림 30">
            <a:extLst>
              <a:ext uri="{FF2B5EF4-FFF2-40B4-BE49-F238E27FC236}">
                <a16:creationId xmlns:a16="http://schemas.microsoft.com/office/drawing/2014/main" id="{4A3BE968-327C-45BC-A1B5-30B041893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727" y="3644215"/>
            <a:ext cx="4151202" cy="2189759"/>
          </a:xfrm>
          <a:prstGeom prst="rect">
            <a:avLst/>
          </a:prstGeom>
          <a:ln w="9525" cap="sq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792128022"/>
      </p:ext>
    </p:extLst>
  </p:cSld>
  <p:clrMapOvr>
    <a:masterClrMapping/>
  </p:clrMapOvr>
</p:sld>
</file>

<file path=ppt/theme/theme1.xml><?xml version="1.0" encoding="utf-8"?>
<a:theme xmlns:a="http://schemas.openxmlformats.org/drawingml/2006/main" name="PPT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테마" id="{78F0753D-CEAD-4509-BDCD-2BE3293C8E0D}" vid="{B0682092-930D-4BBB-8670-1C485DE078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테마</Template>
  <TotalTime>1365</TotalTime>
  <Words>816</Words>
  <Application>Microsoft Office PowerPoint</Application>
  <PresentationFormat>와이드스크린</PresentationFormat>
  <Paragraphs>158</Paragraphs>
  <Slides>16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Cambria Math</vt:lpstr>
      <vt:lpstr>Arial</vt:lpstr>
      <vt:lpstr>한컴 고딕</vt:lpstr>
      <vt:lpstr>Calibri</vt:lpstr>
      <vt:lpstr>PPT 테마</vt:lpstr>
      <vt:lpstr>Hubble selection of the weak scale: from QCD quantum phase transition</vt:lpstr>
      <vt:lpstr>Table of contents</vt:lpstr>
      <vt:lpstr>Hubble selection: Setup</vt:lpstr>
      <vt:lpstr>Hubble selection: Setup</vt:lpstr>
      <vt:lpstr>Hubble selection: Concept</vt:lpstr>
      <vt:lpstr>Hubble selection: Analogy</vt:lpstr>
      <vt:lpstr>Hubble selection: Condition</vt:lpstr>
      <vt:lpstr>Hubble selection: Result</vt:lpstr>
      <vt:lpstr>Hubble selection: Realization</vt:lpstr>
      <vt:lpstr>Weak scale from QCD phase transition</vt:lpstr>
      <vt:lpstr>Weak scale from QCD phase transition</vt:lpstr>
      <vt:lpstr>Weak scale from QCD phase transition</vt:lpstr>
      <vt:lpstr>Weak scale from QCD phase transition</vt:lpstr>
      <vt:lpstr>Weak scale from QCD phase transition</vt:lpstr>
      <vt:lpstr>Discussion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Hubble selection of the weak scale: from QCD quantum phase transition</dc:title>
  <dc:creator>김태훈</dc:creator>
  <cp:lastModifiedBy>김태훈</cp:lastModifiedBy>
  <cp:revision>87</cp:revision>
  <dcterms:created xsi:type="dcterms:W3CDTF">2021-11-24T00:31:09Z</dcterms:created>
  <dcterms:modified xsi:type="dcterms:W3CDTF">2021-11-27T01:30:01Z</dcterms:modified>
</cp:coreProperties>
</file>